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  <p:sldMasterId id="2147483684" r:id="rId4"/>
    <p:sldMasterId id="2147483697" r:id="rId5"/>
    <p:sldMasterId id="2147483709" r:id="rId6"/>
    <p:sldMasterId id="2147483721" r:id="rId7"/>
  </p:sldMasterIdLst>
  <p:notesMasterIdLst>
    <p:notesMasterId r:id="rId9"/>
  </p:notesMasterIdLst>
  <p:sldIdLst>
    <p:sldId id="256" r:id="rId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722"/>
  </p:normalViewPr>
  <p:slideViewPr>
    <p:cSldViewPr snapToGrid="0" snapToObjects="1">
      <p:cViewPr varScale="1">
        <p:scale>
          <a:sx n="101" d="100"/>
          <a:sy n="101" d="100"/>
        </p:scale>
        <p:origin x="8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7E75F23-5B35-5E45-A51E-C809F2315BD3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1124B0C-ABAE-414A-A90D-4DE1C3907C9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fld id="{C5F26290-D378-8C4A-8A3F-35678A71F3B4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69D632-4C1A-7F47-854C-EAA74626AFEE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DED96-29BB-B448-8FEF-D12AEAC2A0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909B6F-6544-5048-BD91-D4E51542EEBE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CD7BA-F1E1-2443-B350-369040B6BC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CD29B8-67E5-7F47-8686-4A6808E12750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D6A1EE-38BD-9F41-9A08-C56B6A6AAA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420A7B-32D7-BA4B-93DF-CB663C088F45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A8AC25-2C1F-5D48-84F8-41B073E08F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4BD15F-3675-F64F-85D8-E72C6C9947EE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B4C68B-04F3-0C41-934B-FA14F73C87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AF431F-8B15-D04F-BC17-39F4BA92AA19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B82E6-FB1F-4747-83AE-D8574BFF4A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7D9A36-FC71-CE41-B5E1-F5FD8357F976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402B54-579A-5145-8C13-B5CA78C165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2658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8752B2-C23B-9047-ADCD-279577140870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F03E8-EDCC-494E-BB7F-EAFE438706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5173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F16E7D-B911-C64F-B08F-E9A1BD1C2410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7BAD6-548B-8347-9E72-A02E0EA2B6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5067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32B0D7-6494-4B45-A3FA-B3F42FF011D5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74C34-C41F-0F4E-AD13-92E30436E4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034FAF-75EB-EE45-9273-F16D0B42B5A7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A7D5E-A42C-4D4F-9451-5F9211FC8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7184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2AE535-3DDC-7842-84CC-198A377F7646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9DC0CF-A3A4-AD47-864D-1A78A089C8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864C4E-EBD6-AE40-91C7-037467FCB532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82DF3D-EE77-0C4E-B3B0-690CFEA2E2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40349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D6C12F-B4F9-EE45-BF84-3B0F36F2589C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B2534-3668-474E-BC39-3DE9337F74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F3E7D2-9AE1-014F-9290-6D7D0F9B4363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7D6F71-C7EA-554D-8084-F821A5FF0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65007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766D1D-246B-FA4A-A1F8-2AB869A2A59A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0E82F-3D57-4B4B-AA2D-4F9AC468A9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6198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F07BAD-881C-6B4A-AB4C-63052631B4B5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59C232-7D91-5340-B31F-1F7B30E685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551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38D822-02AE-5D4A-9582-DE2A3DAD999E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2EFF6-AED3-8B42-976C-09ADBC9E57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94567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29CE25-3673-8C4F-88EF-201CE6500526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D8840-82FE-0D42-A780-FE8F017692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31503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485C78-B941-694D-9DAB-28640DAE13B8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8A7529-C0DA-DE48-9D6A-C25C970146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91489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62516B-3EE8-7346-B961-6DFD801648B4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212EF-EB82-414A-9DB2-44343E7E78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30069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E75F87-BBC5-8941-AA17-53332EB6DEA2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5CE301-5E1D-D249-B7C4-6752B74959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74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438D7B-BCDA-E543-A2D5-0A8B77C143D7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6CD575-A5D3-B44E-90D3-F60DA1CFC9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4F0AC3-2003-5C4F-9EA9-5FBA555D0470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8FB64-0212-BD44-8F82-81E69CBBF3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62489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77C3E1-287D-A141-9506-5A1E0509725A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8F6F0-9B29-F544-8399-DF7590C7E5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28364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3F234C-3D44-7F4F-AB1E-EDB7E65EBC23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FD5F17-6E04-B74C-A020-607E3E3CD7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0347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27A306-612B-8E40-A1D1-414927D3DA07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DD64A-2B53-804F-B5D5-A9EA86F94A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70317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B5A4DB-3A6E-474C-93F0-7E3193586DFB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65A11-4498-8B40-AE70-6B622542AD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44492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57D924-C95E-1C43-9475-8503B8F365EF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929CED-D379-B346-8538-41020009BB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964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D7045A-8584-B14F-9E50-0BDFD3656FAB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6E9A63-00DB-4042-A594-498A88820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19110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255C89-A5C5-AC42-AECD-B4C4F6E0F137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742AB-7C23-9840-B04B-2C91B3A3AC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0857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A9F08C-A368-6044-8D6F-61567DE0AD44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A6BD0-071C-6B4E-8794-4482742B20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2209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5FC6D1-1AD3-6B4E-BD63-67B059D00434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C02D6-DFF5-2846-A381-84B447D786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6005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EA1DF8-650C-A94F-AA9A-A13AEA7DE616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37974-3D4F-3B43-9211-9F328FE7D4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C1ADD3-9EFC-8F4A-AA30-A270B6DD63CA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A4A6C-6198-6441-8449-F5046322CC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42828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DB818C-EFFB-3144-BAE0-14026E959F69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ED8ED-DDE2-7747-830D-0548AB44BB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15543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8E57AC6-E0EE-4A4A-AF91-3C95CAAF65EE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2030C-456C-B648-9B2F-E7DFF2A59D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13706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E5C776-3BC3-3141-AC15-FA870F8EF6FC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E3836-AAC3-8A48-84E1-4D2462E20C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63814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C4BFC3-013E-A147-A975-1AD83619EF16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EFA878-2E8F-404B-AD23-0D5C440F9D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75493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7A6A5E-C6C6-AF4D-AD8E-21E944CF5A9D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BF273-9354-CC4D-926C-4659C6781F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20159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134DDD-0FDD-6C42-92AF-B2BA32F219D2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A9445-FF68-3849-A23A-3037A9D9FB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A90D3C-751C-8449-80A2-7C921296596D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A7DD91-49C5-C147-97A2-7D17231E77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9461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7A6549-D49E-7245-A04A-C0D5637C935F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D6D66-5833-A34F-8316-DBF3C09CBA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45581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22977E-8D2B-E848-8079-C86BAF472B95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201F2F-07B3-8C4E-927D-675A39DF73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0248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FF1BE7-5437-174E-A5D5-1F31112A8354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996CF5-F41F-8D4B-9901-2A1B1DDB99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237ECB-8196-2846-AFBB-38E0BB867519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F450A-3FFB-C840-ABF6-9E4199D214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3477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8005F1-1562-ED4F-9BB4-CEF24D601EB4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2DC0B3-CF4D-0141-A33E-5879376CFF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83273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59643E-D83D-2C47-A8FE-670C0C93D91D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6CDA24-E2FD-6E43-A698-C357397FAB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63344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26A092-CDAD-334B-853A-1A90A174BB09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6FBE3-A7D1-5945-93A7-B4C0682D77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36876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047829-629A-5340-AF00-A8B0173C077C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B51641-BB36-3341-B7F2-863C63F3D2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18511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53BCB9-6D46-654D-886A-E74B0459CE05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7829CC-F471-EA4C-98B7-DEED65C6B1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8795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9FE475-EB3E-E940-AE4F-14D8726B1210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03B5AB-7AF4-8340-AC67-DACE0492E9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21EACD-6443-C944-98F5-07276EA050A5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912EB7-E05C-8B4A-B76B-10DBEB317F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10950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DD84DD-65D4-A247-8039-2CA74D2AF4BD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10846-A9A3-6A48-ACE1-52B8CFA68F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15011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718F06-B1AA-0F4F-9CC5-8C0A29C1C239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EB3CC8-A9CC-5741-BF31-179B5ECCF4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5166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8A3F35-5261-E24A-B717-40EAE51D82A7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AEBE4-FA46-1649-93B8-F3B7235BBC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CA8509-EBAA-9C4E-A7E4-FB5271FE279E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C7570A-9578-D945-AEA9-2C473BC0E2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76384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E874C6-31DC-3045-A3F3-9D573446EE25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64B12-CD57-D740-908B-4F0C1D35AC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14847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AE1E91-F388-2749-9E2A-14E5107A3206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CFB84-C418-764C-8A71-2DE8E4E80F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8002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8C27ED-E71D-554A-B451-0B66F5F27EB4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040A5A-4E6D-9F49-B606-0C754B0046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72139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3A9CA1-4CD6-C847-8CF1-3E3106F24FD4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FA5984-E964-D141-B011-E4A040C141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71420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9AF9A7-1278-CE42-8220-895D0F53C70F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100B64-595B-F644-A911-1EBD03695B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33253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802F86-5D46-0B4F-AF34-87D0D89E3814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40CA4-6CC3-DF4C-AE78-A0F9B8D31E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483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D0BE5A-B92F-C648-921B-A3B43A278F56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28A86-2578-484C-80DD-09956D1ECB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710804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725769-AE9B-FD47-B042-2194AEE0A3D8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EB2A2-CB29-2043-801F-01842441E7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5934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E8D4B5-69D8-B74A-AC98-03A640115596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972229-4D06-6D47-976F-BC21184D86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8229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27880F-952E-D144-9D18-E8724D3F1AAB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69362-0157-8248-804C-40381377B8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CEC62A-5B55-254B-A9A2-1744BF845E61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B8819-4C25-6941-9717-E7A429A597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64638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B99AC2-C82C-0944-9F65-49A7AA937CAE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37B08-139E-9F45-843A-29A55BAE63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4678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56D80A-3997-6349-90FD-C56AF91D5564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D655AB-3A3A-3148-8DDC-38D5B8A5F1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92144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895596-FCE0-194C-94DA-B93617E5930B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75834B-1620-FE45-8E19-D3613B0759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992292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8AB4C2-E80E-204B-9955-CBC016EC98BC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14D99-8822-F64E-B789-9FEC863A1C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52932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CD45D9-F49C-5344-92C0-5AF2D23796C3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CACD3-7360-CC48-AD33-C37B7EB7B2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6661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06A573-3DCC-0247-8825-9F9C965EBA00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C7316-1F78-2A4F-8907-70D5C5093F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25188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C3D0B0-60E5-524B-8C04-DCC66CA755C9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7F2F4-D706-7548-A059-C406F8AC1B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47704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46DF5B-BED3-1A4B-A96B-D1A9A25033B1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6001E-6F65-2E4A-B0D9-41951AA3C6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9853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FB7A77-2EEA-6C4A-A1DD-C68BDA99EBAC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D8B08A-E5AF-3040-A2D4-490F1C3C9E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B352F0-E6CC-E64C-B8C5-EA9B84A7E305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4EDE2E-4209-F445-B7EC-8E9074D8BE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lpl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6C62E5E2-7E99-3D48-9344-1EDD9230C6FC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CDDE9633-25A6-9F47-BA43-811ADD46460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5D860FCF-C5E1-F741-8944-B8B993779CB1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9EB8C60-7648-3F4C-AEC5-F573C4AEB88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EB289839-907D-5440-8634-749B9AF5B0F1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B5E8A7F-C24F-A342-A2F4-44D85831469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65E2D367-D4C1-3A4E-A9C9-A87F37F63687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61408DB-C179-1F47-B8E9-D4089F2ECFA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2D8AA3C7-CDF7-3D43-8CD7-C9EE32222C21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878F4A3-8333-E841-8470-DEC508867D8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D3F0C6D6-5DF8-994D-A0D5-51347329F8AD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31B5F24-DC17-D843-9BE7-7D5507B5EE7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FF87D4A1-9B05-A344-99FD-EFE4FB5B9DC7}" type="datetimeFigureOut">
              <a:rPr lang="en-US" altLang="en-US"/>
              <a:pPr/>
              <a:t>8/7/2026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88DD784-F44B-F14A-BCAF-BB45CF2B272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6" descr="intro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1168172" y="1842980"/>
            <a:ext cx="7772400" cy="1470025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en-US" altLang="en-US" sz="4100" b="1" dirty="0">
                <a:solidFill>
                  <a:schemeClr val="bg1"/>
                </a:solidFill>
                <a:latin typeface="Arial" charset="0"/>
              </a:rPr>
              <a:t>How can I get a pay increase? </a:t>
            </a:r>
          </a:p>
        </p:txBody>
      </p:sp>
      <p:sp>
        <p:nvSpPr>
          <p:cNvPr id="8195" name="Subtitle 2"/>
          <p:cNvSpPr>
            <a:spLocks noGrp="1"/>
          </p:cNvSpPr>
          <p:nvPr>
            <p:ph type="subTitle" idx="1"/>
          </p:nvPr>
        </p:nvSpPr>
        <p:spPr>
          <a:xfrm>
            <a:off x="1571348" y="3415607"/>
            <a:ext cx="6677076" cy="2514676"/>
          </a:xfrm>
        </p:spPr>
        <p:txBody>
          <a:bodyPr/>
          <a:lstStyle/>
          <a:p>
            <a:pPr marL="457200" indent="-4572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700" dirty="0">
                <a:solidFill>
                  <a:srgbClr val="FFFFFF"/>
                </a:solidFill>
                <a:latin typeface="Arial" charset="0"/>
              </a:rPr>
              <a:t>CAP certification (Classified only)</a:t>
            </a:r>
          </a:p>
          <a:p>
            <a:pPr marL="45720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700" dirty="0">
                <a:solidFill>
                  <a:srgbClr val="FFFFFF"/>
                </a:solidFill>
                <a:latin typeface="Arial" charset="0"/>
              </a:rPr>
              <a:t>State-funded annual increases (subject to legislative action and funding)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700" dirty="0">
                <a:solidFill>
                  <a:srgbClr val="FFFFFF"/>
                </a:solidFill>
                <a:latin typeface="Arial" charset="0"/>
              </a:rPr>
              <a:t>Reclassifications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700" dirty="0">
                <a:solidFill>
                  <a:srgbClr val="FFFFFF"/>
                </a:solidFill>
                <a:latin typeface="Arial" charset="0"/>
              </a:rPr>
              <a:t>Promotions</a:t>
            </a:r>
          </a:p>
        </p:txBody>
      </p:sp>
      <p:pic>
        <p:nvPicPr>
          <p:cNvPr id="8196" name="Picture 4" descr="WordMark white rev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11" y="336324"/>
            <a:ext cx="1484313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logo image: I AM true BLU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978" y="5800385"/>
            <a:ext cx="1175656" cy="69668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</Template>
  <TotalTime>9981</TotalTime>
  <Words>28</Words>
  <Application>Microsoft Office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Office Theme</vt:lpstr>
      <vt:lpstr>Custom Design</vt:lpstr>
      <vt:lpstr>1_Custom Design</vt:lpstr>
      <vt:lpstr>2_Custom Design</vt:lpstr>
      <vt:lpstr>3_Custom Design</vt:lpstr>
      <vt:lpstr>4_Custom Design</vt:lpstr>
      <vt:lpstr>5_Custom Design</vt:lpstr>
      <vt:lpstr>How can I get a pay increase?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Positioning the University for the Future</dc:title>
  <dc:creator>Microsoft Office User</dc:creator>
  <cp:lastModifiedBy>JT Hamby</cp:lastModifiedBy>
  <cp:revision>7</cp:revision>
  <cp:lastPrinted>2018-02-15T20:51:12Z</cp:lastPrinted>
  <dcterms:created xsi:type="dcterms:W3CDTF">2018-02-15T17:09:15Z</dcterms:created>
  <dcterms:modified xsi:type="dcterms:W3CDTF">2026-08-07T19:45:18Z</dcterms:modified>
</cp:coreProperties>
</file>