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4.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theme/theme5.xml" ContentType="application/vnd.openxmlformats-officedocument.theme+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theme/theme6.xml" ContentType="application/vnd.openxmlformats-officedocument.theme+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 id="2147483672" r:id="rId3"/>
    <p:sldMasterId id="2147483684" r:id="rId4"/>
    <p:sldMasterId id="2147483697" r:id="rId5"/>
    <p:sldMasterId id="2147483709" r:id="rId6"/>
    <p:sldMasterId id="2147483721" r:id="rId7"/>
  </p:sldMasterIdLst>
  <p:notesMasterIdLst>
    <p:notesMasterId r:id="rId16"/>
  </p:notesMasterIdLst>
  <p:sldIdLst>
    <p:sldId id="256" r:id="rId8"/>
    <p:sldId id="257" r:id="rId9"/>
    <p:sldId id="259" r:id="rId10"/>
    <p:sldId id="261" r:id="rId11"/>
    <p:sldId id="263" r:id="rId12"/>
    <p:sldId id="264" r:id="rId13"/>
    <p:sldId id="265" r:id="rId14"/>
    <p:sldId id="266" r:id="rId15"/>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Calibri" charset="0"/>
        <a:ea typeface="ＭＳ Ｐゴシック" charset="-128"/>
        <a:cs typeface="+mn-cs"/>
      </a:defRPr>
    </a:lvl1pPr>
    <a:lvl2pPr marL="457200" algn="l" defTabSz="457200" rtl="0" fontAlgn="base">
      <a:spcBef>
        <a:spcPct val="0"/>
      </a:spcBef>
      <a:spcAft>
        <a:spcPct val="0"/>
      </a:spcAft>
      <a:defRPr kern="1200">
        <a:solidFill>
          <a:schemeClr val="tx1"/>
        </a:solidFill>
        <a:latin typeface="Calibri" charset="0"/>
        <a:ea typeface="ＭＳ Ｐゴシック" charset="-128"/>
        <a:cs typeface="+mn-cs"/>
      </a:defRPr>
    </a:lvl2pPr>
    <a:lvl3pPr marL="914400" algn="l" defTabSz="457200" rtl="0" fontAlgn="base">
      <a:spcBef>
        <a:spcPct val="0"/>
      </a:spcBef>
      <a:spcAft>
        <a:spcPct val="0"/>
      </a:spcAft>
      <a:defRPr kern="1200">
        <a:solidFill>
          <a:schemeClr val="tx1"/>
        </a:solidFill>
        <a:latin typeface="Calibri" charset="0"/>
        <a:ea typeface="ＭＳ Ｐゴシック" charset="-128"/>
        <a:cs typeface="+mn-cs"/>
      </a:defRPr>
    </a:lvl3pPr>
    <a:lvl4pPr marL="1371600" algn="l" defTabSz="457200" rtl="0" fontAlgn="base">
      <a:spcBef>
        <a:spcPct val="0"/>
      </a:spcBef>
      <a:spcAft>
        <a:spcPct val="0"/>
      </a:spcAft>
      <a:defRPr kern="1200">
        <a:solidFill>
          <a:schemeClr val="tx1"/>
        </a:solidFill>
        <a:latin typeface="Calibri" charset="0"/>
        <a:ea typeface="ＭＳ Ｐゴシック" charset="-128"/>
        <a:cs typeface="+mn-cs"/>
      </a:defRPr>
    </a:lvl4pPr>
    <a:lvl5pPr marL="1828800" algn="l" defTabSz="457200" rtl="0" fontAlgn="base">
      <a:spcBef>
        <a:spcPct val="0"/>
      </a:spcBef>
      <a:spcAft>
        <a:spcPct val="0"/>
      </a:spcAft>
      <a:defRPr kern="1200">
        <a:solidFill>
          <a:schemeClr val="tx1"/>
        </a:solidFill>
        <a:latin typeface="Calibri" charset="0"/>
        <a:ea typeface="ＭＳ Ｐゴシック" charset="-128"/>
        <a:cs typeface="+mn-cs"/>
      </a:defRPr>
    </a:lvl5pPr>
    <a:lvl6pPr marL="2286000" algn="l" defTabSz="914400" rtl="0" eaLnBrk="1" latinLnBrk="0" hangingPunct="1">
      <a:defRPr kern="1200">
        <a:solidFill>
          <a:schemeClr val="tx1"/>
        </a:solidFill>
        <a:latin typeface="Calibri" charset="0"/>
        <a:ea typeface="ＭＳ Ｐゴシック" charset="-128"/>
        <a:cs typeface="+mn-cs"/>
      </a:defRPr>
    </a:lvl6pPr>
    <a:lvl7pPr marL="2743200" algn="l" defTabSz="914400" rtl="0" eaLnBrk="1" latinLnBrk="0" hangingPunct="1">
      <a:defRPr kern="1200">
        <a:solidFill>
          <a:schemeClr val="tx1"/>
        </a:solidFill>
        <a:latin typeface="Calibri" charset="0"/>
        <a:ea typeface="ＭＳ Ｐゴシック" charset="-128"/>
        <a:cs typeface="+mn-cs"/>
      </a:defRPr>
    </a:lvl7pPr>
    <a:lvl8pPr marL="3200400" algn="l" defTabSz="914400" rtl="0" eaLnBrk="1" latinLnBrk="0" hangingPunct="1">
      <a:defRPr kern="1200">
        <a:solidFill>
          <a:schemeClr val="tx1"/>
        </a:solidFill>
        <a:latin typeface="Calibri" charset="0"/>
        <a:ea typeface="ＭＳ Ｐゴシック" charset="-128"/>
        <a:cs typeface="+mn-cs"/>
      </a:defRPr>
    </a:lvl8pPr>
    <a:lvl9pPr marL="3657600" algn="l" defTabSz="914400" rtl="0" eaLnBrk="1" latinLnBrk="0" hangingPunct="1">
      <a:defRPr kern="1200">
        <a:solidFill>
          <a:schemeClr val="tx1"/>
        </a:solidFill>
        <a:latin typeface="Calibri" charset="0"/>
        <a:ea typeface="ＭＳ Ｐゴシック"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A9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243"/>
    <p:restoredTop sz="94722"/>
  </p:normalViewPr>
  <p:slideViewPr>
    <p:cSldViewPr snapToGrid="0" snapToObjects="1">
      <p:cViewPr varScale="1">
        <p:scale>
          <a:sx n="101" d="100"/>
          <a:sy n="101" d="100"/>
        </p:scale>
        <p:origin x="85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viewProps" Target="viewProps.xml"/><Relationship Id="rId3" Type="http://schemas.openxmlformats.org/officeDocument/2006/relationships/slideMaster" Target="slideMasters/slideMaster3.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5" Type="http://schemas.openxmlformats.org/officeDocument/2006/relationships/slideMaster" Target="slideMasters/slideMaster5.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smtClean="0">
                <a:latin typeface="+mn-lt"/>
                <a:ea typeface="+mn-ea"/>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97E75F23-5B35-5E45-A51E-C809F2315BD3}" type="datetimeFigureOut">
              <a:rPr lang="en-US" altLang="en-US"/>
              <a:pPr/>
              <a:t>8/7/2026</a:t>
            </a:fld>
            <a:endParaRPr lang="en-US" alt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smtClean="0">
                <a:latin typeface="+mn-lt"/>
                <a:ea typeface="+mn-ea"/>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51124B0C-ABAE-414A-A90D-4DE1C3907C9E}"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fontAlgn="base">
      <a:spcBef>
        <a:spcPct val="30000"/>
      </a:spcBef>
      <a:spcAft>
        <a:spcPct val="0"/>
      </a:spcAft>
      <a:defRPr sz="1200" kern="1200">
        <a:solidFill>
          <a:schemeClr val="tx1"/>
        </a:solidFill>
        <a:latin typeface="+mn-lt"/>
        <a:ea typeface="ＭＳ Ｐゴシック" charset="-128"/>
        <a:cs typeface="+mn-cs"/>
      </a:defRPr>
    </a:lvl1pPr>
    <a:lvl2pPr marL="457200" algn="l" defTabSz="457200" rtl="0" fontAlgn="base">
      <a:spcBef>
        <a:spcPct val="30000"/>
      </a:spcBef>
      <a:spcAft>
        <a:spcPct val="0"/>
      </a:spcAft>
      <a:defRPr sz="1200" kern="1200">
        <a:solidFill>
          <a:schemeClr val="tx1"/>
        </a:solidFill>
        <a:latin typeface="+mn-lt"/>
        <a:ea typeface="ＭＳ Ｐゴシック" charset="-128"/>
        <a:cs typeface="+mn-cs"/>
      </a:defRPr>
    </a:lvl2pPr>
    <a:lvl3pPr marL="914400" algn="l" defTabSz="457200" rtl="0" fontAlgn="base">
      <a:spcBef>
        <a:spcPct val="30000"/>
      </a:spcBef>
      <a:spcAft>
        <a:spcPct val="0"/>
      </a:spcAft>
      <a:defRPr sz="1200" kern="1200">
        <a:solidFill>
          <a:schemeClr val="tx1"/>
        </a:solidFill>
        <a:latin typeface="+mn-lt"/>
        <a:ea typeface="ＭＳ Ｐゴシック" charset="-128"/>
        <a:cs typeface="+mn-cs"/>
      </a:defRPr>
    </a:lvl3pPr>
    <a:lvl4pPr marL="1371600" algn="l" defTabSz="457200" rtl="0" fontAlgn="base">
      <a:spcBef>
        <a:spcPct val="30000"/>
      </a:spcBef>
      <a:spcAft>
        <a:spcPct val="0"/>
      </a:spcAft>
      <a:defRPr sz="1200" kern="1200">
        <a:solidFill>
          <a:schemeClr val="tx1"/>
        </a:solidFill>
        <a:latin typeface="+mn-lt"/>
        <a:ea typeface="ＭＳ Ｐゴシック" charset="-128"/>
        <a:cs typeface="+mn-cs"/>
      </a:defRPr>
    </a:lvl4pPr>
    <a:lvl5pPr marL="1828800" algn="l" defTabSz="457200" rtl="0" fontAlgn="base">
      <a:spcBef>
        <a:spcPct val="30000"/>
      </a:spcBef>
      <a:spcAft>
        <a:spcPct val="0"/>
      </a:spcAft>
      <a:defRPr sz="1200" kern="1200">
        <a:solidFill>
          <a:schemeClr val="tx1"/>
        </a:solidFill>
        <a:latin typeface="+mn-lt"/>
        <a:ea typeface="ＭＳ Ｐゴシック"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xmlns="" val="1"/>
            </a:ext>
          </a:extLst>
        </p:spPr>
      </p:sp>
      <p:sp>
        <p:nvSpPr>
          <p:cNvPr id="1126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wrap="square" numCol="1" anchor="t" anchorCtr="0" compatLnSpc="1">
            <a:prstTxWarp prst="textNoShape">
              <a:avLst/>
            </a:prstTxWarp>
          </a:bodyPr>
          <a:lstStyle/>
          <a:p>
            <a:pPr>
              <a:spcBef>
                <a:spcPct val="0"/>
              </a:spcBef>
            </a:pPr>
            <a:endParaRPr lang="en-US" altLang="en-US"/>
          </a:p>
        </p:txBody>
      </p:sp>
      <p:sp>
        <p:nvSpPr>
          <p:cNvPr id="1126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fontAlgn="base">
              <a:spcBef>
                <a:spcPct val="0"/>
              </a:spcBef>
              <a:spcAft>
                <a:spcPct val="0"/>
              </a:spcAft>
              <a:defRPr>
                <a:solidFill>
                  <a:schemeClr val="tx1"/>
                </a:solidFill>
                <a:latin typeface="Calibri" charset="0"/>
                <a:ea typeface="ＭＳ Ｐゴシック" charset="-128"/>
              </a:defRPr>
            </a:lvl6pPr>
            <a:lvl7pPr marL="2971800" indent="-228600" defTabSz="457200" fontAlgn="base">
              <a:spcBef>
                <a:spcPct val="0"/>
              </a:spcBef>
              <a:spcAft>
                <a:spcPct val="0"/>
              </a:spcAft>
              <a:defRPr>
                <a:solidFill>
                  <a:schemeClr val="tx1"/>
                </a:solidFill>
                <a:latin typeface="Calibri" charset="0"/>
                <a:ea typeface="ＭＳ Ｐゴシック" charset="-128"/>
              </a:defRPr>
            </a:lvl7pPr>
            <a:lvl8pPr marL="3429000" indent="-228600" defTabSz="457200" fontAlgn="base">
              <a:spcBef>
                <a:spcPct val="0"/>
              </a:spcBef>
              <a:spcAft>
                <a:spcPct val="0"/>
              </a:spcAft>
              <a:defRPr>
                <a:solidFill>
                  <a:schemeClr val="tx1"/>
                </a:solidFill>
                <a:latin typeface="Calibri" charset="0"/>
                <a:ea typeface="ＭＳ Ｐゴシック" charset="-128"/>
              </a:defRPr>
            </a:lvl8pPr>
            <a:lvl9pPr marL="3886200" indent="-228600" defTabSz="457200" fontAlgn="base">
              <a:spcBef>
                <a:spcPct val="0"/>
              </a:spcBef>
              <a:spcAft>
                <a:spcPct val="0"/>
              </a:spcAft>
              <a:defRPr>
                <a:solidFill>
                  <a:schemeClr val="tx1"/>
                </a:solidFill>
                <a:latin typeface="Calibri" charset="0"/>
                <a:ea typeface="ＭＳ Ｐゴシック" charset="-128"/>
              </a:defRPr>
            </a:lvl9pPr>
          </a:lstStyle>
          <a:p>
            <a:fld id="{C5F26290-D378-8C4A-8A3F-35678A71F3B4}" type="slidenum">
              <a:rPr lang="en-US" altLang="en-US"/>
              <a:pPr/>
              <a:t>1</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124B0C-ABAE-414A-A90D-4DE1C3907C9E}" type="slidenum">
              <a:rPr lang="en-US" altLang="en-US" smtClean="0"/>
              <a:pPr/>
              <a:t>7</a:t>
            </a:fld>
            <a:endParaRPr lang="en-US" altLang="en-US"/>
          </a:p>
        </p:txBody>
      </p:sp>
    </p:spTree>
    <p:extLst>
      <p:ext uri="{BB962C8B-B14F-4D97-AF65-F5344CB8AC3E}">
        <p14:creationId xmlns:p14="http://schemas.microsoft.com/office/powerpoint/2010/main" val="31017665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F169D632-4C1A-7F47-854C-EAA74626AFEE}"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DBDED96-29BB-B448-8FEF-D12AEAC2A0FF}" type="slidenum">
              <a:rPr lang="en-US" altLang="en-US"/>
              <a:pPr/>
              <a:t>‹#›</a:t>
            </a:fld>
            <a:endParaRPr lang="en-US" altLang="en-US"/>
          </a:p>
        </p:txBody>
      </p:sp>
    </p:spTree>
    <p:extLst>
      <p:ext uri="{BB962C8B-B14F-4D97-AF65-F5344CB8AC3E}">
        <p14:creationId xmlns:p14="http://schemas.microsoft.com/office/powerpoint/2010/main" val="12338055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FE909B6F-6544-5048-BD91-D4E51542EEBE}"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0ACD7BA-F1E1-2443-B350-369040B6BC2E}" type="slidenum">
              <a:rPr lang="en-US" altLang="en-US"/>
              <a:pPr/>
              <a:t>‹#›</a:t>
            </a:fld>
            <a:endParaRPr lang="en-US" altLang="en-US"/>
          </a:p>
        </p:txBody>
      </p:sp>
    </p:spTree>
    <p:extLst>
      <p:ext uri="{BB962C8B-B14F-4D97-AF65-F5344CB8AC3E}">
        <p14:creationId xmlns:p14="http://schemas.microsoft.com/office/powerpoint/2010/main" val="5097531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73CD29B8-67E5-7F47-8686-4A6808E12750}"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1D6A1EE-38BD-9F41-9A08-C56B6A6AAA6F}" type="slidenum">
              <a:rPr lang="en-US" altLang="en-US"/>
              <a:pPr/>
              <a:t>‹#›</a:t>
            </a:fld>
            <a:endParaRPr lang="en-US" altLang="en-US"/>
          </a:p>
        </p:txBody>
      </p:sp>
    </p:spTree>
    <p:extLst>
      <p:ext uri="{BB962C8B-B14F-4D97-AF65-F5344CB8AC3E}">
        <p14:creationId xmlns:p14="http://schemas.microsoft.com/office/powerpoint/2010/main" val="11093443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4D420A7B-32D7-BA4B-93DF-CB663C088F45}"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6A8AC25-2C1F-5D48-84F8-41B073E08F1A}" type="slidenum">
              <a:rPr lang="en-US" altLang="en-US"/>
              <a:pPr/>
              <a:t>‹#›</a:t>
            </a:fld>
            <a:endParaRPr lang="en-US" altLang="en-US"/>
          </a:p>
        </p:txBody>
      </p:sp>
    </p:spTree>
    <p:extLst>
      <p:ext uri="{BB962C8B-B14F-4D97-AF65-F5344CB8AC3E}">
        <p14:creationId xmlns:p14="http://schemas.microsoft.com/office/powerpoint/2010/main" val="2973327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864BD15F-3675-F64F-85D8-E72C6C9947EE}"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FB4C68B-04F3-0C41-934B-FA14F73C8742}" type="slidenum">
              <a:rPr lang="en-US" altLang="en-US"/>
              <a:pPr/>
              <a:t>‹#›</a:t>
            </a:fld>
            <a:endParaRPr lang="en-US" altLang="en-US"/>
          </a:p>
        </p:txBody>
      </p:sp>
    </p:spTree>
    <p:extLst>
      <p:ext uri="{BB962C8B-B14F-4D97-AF65-F5344CB8AC3E}">
        <p14:creationId xmlns:p14="http://schemas.microsoft.com/office/powerpoint/2010/main" val="769146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CDAF431F-8B15-D04F-BC17-39F4BA92AA19}"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32B82E6-FB1F-4747-83AE-D8574BFF4A12}" type="slidenum">
              <a:rPr lang="en-US" altLang="en-US"/>
              <a:pPr/>
              <a:t>‹#›</a:t>
            </a:fld>
            <a:endParaRPr lang="en-US" altLang="en-US"/>
          </a:p>
        </p:txBody>
      </p:sp>
    </p:spTree>
    <p:extLst>
      <p:ext uri="{BB962C8B-B14F-4D97-AF65-F5344CB8AC3E}">
        <p14:creationId xmlns:p14="http://schemas.microsoft.com/office/powerpoint/2010/main" val="20661952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6D7D9A36-FC71-CE41-B5E1-F5FD8357F976}"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55402B54-579A-5145-8C13-B5CA78C16578}" type="slidenum">
              <a:rPr lang="en-US" altLang="en-US"/>
              <a:pPr/>
              <a:t>‹#›</a:t>
            </a:fld>
            <a:endParaRPr lang="en-US" altLang="en-US"/>
          </a:p>
        </p:txBody>
      </p:sp>
    </p:spTree>
    <p:extLst>
      <p:ext uri="{BB962C8B-B14F-4D97-AF65-F5344CB8AC3E}">
        <p14:creationId xmlns:p14="http://schemas.microsoft.com/office/powerpoint/2010/main" val="1732658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fld id="{918752B2-C23B-9047-ADCD-279577140870}" type="datetimeFigureOut">
              <a:rPr lang="en-US" altLang="en-US"/>
              <a:pPr/>
              <a:t>8/7/2026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3C2F03E8-EDCC-494E-BB7F-EAFE438706D2}" type="slidenum">
              <a:rPr lang="en-US" altLang="en-US"/>
              <a:pPr/>
              <a:t>‹#›</a:t>
            </a:fld>
            <a:endParaRPr lang="en-US" altLang="en-US"/>
          </a:p>
        </p:txBody>
      </p:sp>
    </p:spTree>
    <p:extLst>
      <p:ext uri="{BB962C8B-B14F-4D97-AF65-F5344CB8AC3E}">
        <p14:creationId xmlns:p14="http://schemas.microsoft.com/office/powerpoint/2010/main" val="9151730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FCF16E7D-B911-C64F-B08F-E9A1BD1C2410}" type="datetimeFigureOut">
              <a:rPr lang="en-US" altLang="en-US"/>
              <a:pPr/>
              <a:t>8/7/2026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C6F7BAD6-548B-8347-9E72-A02E0EA2B640}" type="slidenum">
              <a:rPr lang="en-US" altLang="en-US"/>
              <a:pPr/>
              <a:t>‹#›</a:t>
            </a:fld>
            <a:endParaRPr lang="en-US" altLang="en-US"/>
          </a:p>
        </p:txBody>
      </p:sp>
    </p:spTree>
    <p:extLst>
      <p:ext uri="{BB962C8B-B14F-4D97-AF65-F5344CB8AC3E}">
        <p14:creationId xmlns:p14="http://schemas.microsoft.com/office/powerpoint/2010/main" val="10350673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5432B0D7-6494-4B45-A3FA-B3F42FF011D5}" type="datetimeFigureOut">
              <a:rPr lang="en-US" altLang="en-US"/>
              <a:pPr/>
              <a:t>8/7/2026</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BBE74C34-C41F-0F4E-AD13-92E30436E4E1}" type="slidenum">
              <a:rPr lang="en-US" altLang="en-US"/>
              <a:pPr/>
              <a:t>‹#›</a:t>
            </a:fld>
            <a:endParaRPr lang="en-US" altLang="en-US"/>
          </a:p>
        </p:txBody>
      </p:sp>
    </p:spTree>
    <p:extLst>
      <p:ext uri="{BB962C8B-B14F-4D97-AF65-F5344CB8AC3E}">
        <p14:creationId xmlns:p14="http://schemas.microsoft.com/office/powerpoint/2010/main" val="17590073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89034FAF-75EB-EE45-9273-F16D0B42B5A7}"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154A7D5E-A42C-4D4F-9451-5F9211FC86F7}" type="slidenum">
              <a:rPr lang="en-US" altLang="en-US"/>
              <a:pPr/>
              <a:t>‹#›</a:t>
            </a:fld>
            <a:endParaRPr lang="en-US" altLang="en-US"/>
          </a:p>
        </p:txBody>
      </p:sp>
    </p:spTree>
    <p:extLst>
      <p:ext uri="{BB962C8B-B14F-4D97-AF65-F5344CB8AC3E}">
        <p14:creationId xmlns:p14="http://schemas.microsoft.com/office/powerpoint/2010/main" val="13771846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442AE535-3DDC-7842-84CC-198A377F7646}"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89DC0CF-A3A4-AD47-864D-1A78A089C86C}" type="slidenum">
              <a:rPr lang="en-US" altLang="en-US"/>
              <a:pPr/>
              <a:t>‹#›</a:t>
            </a:fld>
            <a:endParaRPr lang="en-US" altLang="en-US"/>
          </a:p>
        </p:txBody>
      </p:sp>
    </p:spTree>
    <p:extLst>
      <p:ext uri="{BB962C8B-B14F-4D97-AF65-F5344CB8AC3E}">
        <p14:creationId xmlns:p14="http://schemas.microsoft.com/office/powerpoint/2010/main" val="4672792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FA864C4E-EBD6-AE40-91C7-037467FCB532}"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F82DF3D-EE77-0C4E-B3B0-690CFEA2E273}" type="slidenum">
              <a:rPr lang="en-US" altLang="en-US"/>
              <a:pPr/>
              <a:t>‹#›</a:t>
            </a:fld>
            <a:endParaRPr lang="en-US" altLang="en-US"/>
          </a:p>
        </p:txBody>
      </p:sp>
    </p:spTree>
    <p:extLst>
      <p:ext uri="{BB962C8B-B14F-4D97-AF65-F5344CB8AC3E}">
        <p14:creationId xmlns:p14="http://schemas.microsoft.com/office/powerpoint/2010/main" val="7640349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AAD6C12F-B4F9-EE45-BF84-3B0F36F2589C}"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57B2534-3668-474E-BC39-3DE9337F74BB}" type="slidenum">
              <a:rPr lang="en-US" altLang="en-US"/>
              <a:pPr/>
              <a:t>‹#›</a:t>
            </a:fld>
            <a:endParaRPr lang="en-US" altLang="en-US"/>
          </a:p>
        </p:txBody>
      </p:sp>
    </p:spTree>
    <p:extLst>
      <p:ext uri="{BB962C8B-B14F-4D97-AF65-F5344CB8AC3E}">
        <p14:creationId xmlns:p14="http://schemas.microsoft.com/office/powerpoint/2010/main" val="13304775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B8F3E7D2-9AE1-014F-9290-6D7D0F9B4363}"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C7D6F71-C7EA-554D-8084-F821A5FF05C7}" type="slidenum">
              <a:rPr lang="en-US" altLang="en-US"/>
              <a:pPr/>
              <a:t>‹#›</a:t>
            </a:fld>
            <a:endParaRPr lang="en-US" altLang="en-US"/>
          </a:p>
        </p:txBody>
      </p:sp>
    </p:spTree>
    <p:extLst>
      <p:ext uri="{BB962C8B-B14F-4D97-AF65-F5344CB8AC3E}">
        <p14:creationId xmlns:p14="http://schemas.microsoft.com/office/powerpoint/2010/main" val="17365007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DA766D1D-246B-FA4A-A1F8-2AB869A2A59A}"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380E82F-3D57-4B4B-AA2D-4F9AC468A97C}" type="slidenum">
              <a:rPr lang="en-US" altLang="en-US"/>
              <a:pPr/>
              <a:t>‹#›</a:t>
            </a:fld>
            <a:endParaRPr lang="en-US" altLang="en-US"/>
          </a:p>
        </p:txBody>
      </p:sp>
    </p:spTree>
    <p:extLst>
      <p:ext uri="{BB962C8B-B14F-4D97-AF65-F5344CB8AC3E}">
        <p14:creationId xmlns:p14="http://schemas.microsoft.com/office/powerpoint/2010/main" val="106461981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42F07BAD-881C-6B4A-AB4C-63052631B4B5}"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659C232-7D91-5340-B31F-1F7B30E68584}" type="slidenum">
              <a:rPr lang="en-US" altLang="en-US"/>
              <a:pPr/>
              <a:t>‹#›</a:t>
            </a:fld>
            <a:endParaRPr lang="en-US" altLang="en-US"/>
          </a:p>
        </p:txBody>
      </p:sp>
    </p:spTree>
    <p:extLst>
      <p:ext uri="{BB962C8B-B14F-4D97-AF65-F5344CB8AC3E}">
        <p14:creationId xmlns:p14="http://schemas.microsoft.com/office/powerpoint/2010/main" val="23155112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8D38D822-02AE-5D4A-9582-DE2A3DAD999E}"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B02EFF6-AED3-8B42-976C-09ADBC9E57DD}" type="slidenum">
              <a:rPr lang="en-US" altLang="en-US"/>
              <a:pPr/>
              <a:t>‹#›</a:t>
            </a:fld>
            <a:endParaRPr lang="en-US" altLang="en-US"/>
          </a:p>
        </p:txBody>
      </p:sp>
    </p:spTree>
    <p:extLst>
      <p:ext uri="{BB962C8B-B14F-4D97-AF65-F5344CB8AC3E}">
        <p14:creationId xmlns:p14="http://schemas.microsoft.com/office/powerpoint/2010/main" val="43945673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8329CE25-3673-8C4F-88EF-201CE6500526}"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EFD8840-82FE-0D42-A780-FE8F017692C8}" type="slidenum">
              <a:rPr lang="en-US" altLang="en-US"/>
              <a:pPr/>
              <a:t>‹#›</a:t>
            </a:fld>
            <a:endParaRPr lang="en-US" altLang="en-US"/>
          </a:p>
        </p:txBody>
      </p:sp>
    </p:spTree>
    <p:extLst>
      <p:ext uri="{BB962C8B-B14F-4D97-AF65-F5344CB8AC3E}">
        <p14:creationId xmlns:p14="http://schemas.microsoft.com/office/powerpoint/2010/main" val="75315034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fld id="{C4485C78-B941-694D-9DAB-28640DAE13B8}" type="datetimeFigureOut">
              <a:rPr lang="en-US" altLang="en-US"/>
              <a:pPr/>
              <a:t>8/7/2026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098A7529-C0DA-DE48-9D6A-C25C970146F2}" type="slidenum">
              <a:rPr lang="en-US" altLang="en-US"/>
              <a:pPr/>
              <a:t>‹#›</a:t>
            </a:fld>
            <a:endParaRPr lang="en-US" altLang="en-US"/>
          </a:p>
        </p:txBody>
      </p:sp>
    </p:spTree>
    <p:extLst>
      <p:ext uri="{BB962C8B-B14F-4D97-AF65-F5344CB8AC3E}">
        <p14:creationId xmlns:p14="http://schemas.microsoft.com/office/powerpoint/2010/main" val="9291489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6762516B-3EE8-7346-B961-6DFD801648B4}" type="datetimeFigureOut">
              <a:rPr lang="en-US" altLang="en-US"/>
              <a:pPr/>
              <a:t>8/7/2026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3CC212EF-EB82-414A-9DB2-44343E7E780F}" type="slidenum">
              <a:rPr lang="en-US" altLang="en-US"/>
              <a:pPr/>
              <a:t>‹#›</a:t>
            </a:fld>
            <a:endParaRPr lang="en-US" altLang="en-US"/>
          </a:p>
        </p:txBody>
      </p:sp>
    </p:spTree>
    <p:extLst>
      <p:ext uri="{BB962C8B-B14F-4D97-AF65-F5344CB8AC3E}">
        <p14:creationId xmlns:p14="http://schemas.microsoft.com/office/powerpoint/2010/main" val="185300699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12E75F87-BBC5-8941-AA17-53332EB6DEA2}" type="datetimeFigureOut">
              <a:rPr lang="en-US" altLang="en-US"/>
              <a:pPr/>
              <a:t>8/7/2026</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435CE301-5E1D-D249-B7C4-6752B7495955}" type="slidenum">
              <a:rPr lang="en-US" altLang="en-US"/>
              <a:pPr/>
              <a:t>‹#›</a:t>
            </a:fld>
            <a:endParaRPr lang="en-US" altLang="en-US"/>
          </a:p>
        </p:txBody>
      </p:sp>
    </p:spTree>
    <p:extLst>
      <p:ext uri="{BB962C8B-B14F-4D97-AF65-F5344CB8AC3E}">
        <p14:creationId xmlns:p14="http://schemas.microsoft.com/office/powerpoint/2010/main" val="6807497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1B438D7B-BCDA-E543-A2D5-0A8B77C143D7}"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76CD575-A5D3-B44E-90D3-F60DA1CFC9E4}" type="slidenum">
              <a:rPr lang="en-US" altLang="en-US"/>
              <a:pPr/>
              <a:t>‹#›</a:t>
            </a:fld>
            <a:endParaRPr lang="en-US" altLang="en-US"/>
          </a:p>
        </p:txBody>
      </p:sp>
    </p:spTree>
    <p:extLst>
      <p:ext uri="{BB962C8B-B14F-4D97-AF65-F5344CB8AC3E}">
        <p14:creationId xmlns:p14="http://schemas.microsoft.com/office/powerpoint/2010/main" val="2139517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064F0AC3-2003-5C4F-9EA9-5FBA555D0470}"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1D8FB64-0212-BD44-8F82-81E69CBBF3D8}" type="slidenum">
              <a:rPr lang="en-US" altLang="en-US"/>
              <a:pPr/>
              <a:t>‹#›</a:t>
            </a:fld>
            <a:endParaRPr lang="en-US" altLang="en-US"/>
          </a:p>
        </p:txBody>
      </p:sp>
    </p:spTree>
    <p:extLst>
      <p:ext uri="{BB962C8B-B14F-4D97-AF65-F5344CB8AC3E}">
        <p14:creationId xmlns:p14="http://schemas.microsoft.com/office/powerpoint/2010/main" val="17162489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7E77C3E1-287D-A141-9506-5A1E0509725A}"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2E8F6F0-9B29-F544-8399-DF7590C7E57F}" type="slidenum">
              <a:rPr lang="en-US" altLang="en-US"/>
              <a:pPr/>
              <a:t>‹#›</a:t>
            </a:fld>
            <a:endParaRPr lang="en-US" altLang="en-US"/>
          </a:p>
        </p:txBody>
      </p:sp>
    </p:spTree>
    <p:extLst>
      <p:ext uri="{BB962C8B-B14F-4D97-AF65-F5344CB8AC3E}">
        <p14:creationId xmlns:p14="http://schemas.microsoft.com/office/powerpoint/2010/main" val="214283642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FD3F234C-3D44-7F4F-AB1E-EDB7E65EBC23}"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9DFD5F17-6E04-B74C-A020-607E3E3CD7F7}" type="slidenum">
              <a:rPr lang="en-US" altLang="en-US"/>
              <a:pPr/>
              <a:t>‹#›</a:t>
            </a:fld>
            <a:endParaRPr lang="en-US" altLang="en-US"/>
          </a:p>
        </p:txBody>
      </p:sp>
    </p:spTree>
    <p:extLst>
      <p:ext uri="{BB962C8B-B14F-4D97-AF65-F5344CB8AC3E}">
        <p14:creationId xmlns:p14="http://schemas.microsoft.com/office/powerpoint/2010/main" val="13510347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A227A306-612B-8E40-A1D1-414927D3DA07}"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4EDD64A-2B53-804F-B5D5-A9EA86F94A7C}" type="slidenum">
              <a:rPr lang="en-US" altLang="en-US"/>
              <a:pPr/>
              <a:t>‹#›</a:t>
            </a:fld>
            <a:endParaRPr lang="en-US" altLang="en-US"/>
          </a:p>
        </p:txBody>
      </p:sp>
    </p:spTree>
    <p:extLst>
      <p:ext uri="{BB962C8B-B14F-4D97-AF65-F5344CB8AC3E}">
        <p14:creationId xmlns:p14="http://schemas.microsoft.com/office/powerpoint/2010/main" val="14970317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CBB5A4DB-3A6E-474C-93F0-7E3193586DFB}"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1965A11-4498-8B40-AE70-6B622542AD42}" type="slidenum">
              <a:rPr lang="en-US" altLang="en-US"/>
              <a:pPr/>
              <a:t>‹#›</a:t>
            </a:fld>
            <a:endParaRPr lang="en-US" altLang="en-US"/>
          </a:p>
        </p:txBody>
      </p:sp>
    </p:spTree>
    <p:extLst>
      <p:ext uri="{BB962C8B-B14F-4D97-AF65-F5344CB8AC3E}">
        <p14:creationId xmlns:p14="http://schemas.microsoft.com/office/powerpoint/2010/main" val="69444929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7F57D924-C95E-1C43-9475-8503B8F365EF}"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5929CED-D379-B346-8538-41020009BB0B}" type="slidenum">
              <a:rPr lang="en-US" altLang="en-US"/>
              <a:pPr/>
              <a:t>‹#›</a:t>
            </a:fld>
            <a:endParaRPr lang="en-US" altLang="en-US"/>
          </a:p>
        </p:txBody>
      </p:sp>
    </p:spTree>
    <p:extLst>
      <p:ext uri="{BB962C8B-B14F-4D97-AF65-F5344CB8AC3E}">
        <p14:creationId xmlns:p14="http://schemas.microsoft.com/office/powerpoint/2010/main" val="356964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5DD7045A-8584-B14F-9E50-0BDFD3656FAB}"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646E9A63-00DB-4042-A594-498A88820ACA}" type="slidenum">
              <a:rPr lang="en-US" altLang="en-US"/>
              <a:pPr/>
              <a:t>‹#›</a:t>
            </a:fld>
            <a:endParaRPr lang="en-US" altLang="en-US"/>
          </a:p>
        </p:txBody>
      </p:sp>
    </p:spTree>
    <p:extLst>
      <p:ext uri="{BB962C8B-B14F-4D97-AF65-F5344CB8AC3E}">
        <p14:creationId xmlns:p14="http://schemas.microsoft.com/office/powerpoint/2010/main" val="80191107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9F255C89-A5C5-AC42-AECD-B4C4F6E0F137}"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20742AB-7C23-9840-B04B-2C91B3A3AC8A}" type="slidenum">
              <a:rPr lang="en-US" altLang="en-US"/>
              <a:pPr/>
              <a:t>‹#›</a:t>
            </a:fld>
            <a:endParaRPr lang="en-US" altLang="en-US"/>
          </a:p>
        </p:txBody>
      </p:sp>
    </p:spTree>
    <p:extLst>
      <p:ext uri="{BB962C8B-B14F-4D97-AF65-F5344CB8AC3E}">
        <p14:creationId xmlns:p14="http://schemas.microsoft.com/office/powerpoint/2010/main" val="1120857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fld id="{F8A9F08C-A368-6044-8D6F-61567DE0AD44}" type="datetimeFigureOut">
              <a:rPr lang="en-US" altLang="en-US"/>
              <a:pPr/>
              <a:t>8/7/2026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179A6BD0-071C-6B4E-8794-4482742B200B}" type="slidenum">
              <a:rPr lang="en-US" altLang="en-US"/>
              <a:pPr/>
              <a:t>‹#›</a:t>
            </a:fld>
            <a:endParaRPr lang="en-US" altLang="en-US"/>
          </a:p>
        </p:txBody>
      </p:sp>
    </p:spTree>
    <p:extLst>
      <p:ext uri="{BB962C8B-B14F-4D97-AF65-F5344CB8AC3E}">
        <p14:creationId xmlns:p14="http://schemas.microsoft.com/office/powerpoint/2010/main" val="4822099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AE5FC6D1-1AD3-6B4E-BD63-67B059D00434}" type="datetimeFigureOut">
              <a:rPr lang="en-US" altLang="en-US"/>
              <a:pPr/>
              <a:t>8/7/2026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C08C02D6-DFF5-2846-A381-84B447D78635}" type="slidenum">
              <a:rPr lang="en-US" altLang="en-US"/>
              <a:pPr/>
              <a:t>‹#›</a:t>
            </a:fld>
            <a:endParaRPr lang="en-US" altLang="en-US"/>
          </a:p>
        </p:txBody>
      </p:sp>
    </p:spTree>
    <p:extLst>
      <p:ext uri="{BB962C8B-B14F-4D97-AF65-F5344CB8AC3E}">
        <p14:creationId xmlns:p14="http://schemas.microsoft.com/office/powerpoint/2010/main" val="20460059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E8EA1DF8-650C-A94F-AA9A-A13AEA7DE616}"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7637974-3D4F-3B43-9211-9F328FE7D44E}" type="slidenum">
              <a:rPr lang="en-US" altLang="en-US"/>
              <a:pPr/>
              <a:t>‹#›</a:t>
            </a:fld>
            <a:endParaRPr lang="en-US" altLang="en-US"/>
          </a:p>
        </p:txBody>
      </p:sp>
    </p:spTree>
    <p:extLst>
      <p:ext uri="{BB962C8B-B14F-4D97-AF65-F5344CB8AC3E}">
        <p14:creationId xmlns:p14="http://schemas.microsoft.com/office/powerpoint/2010/main" val="99989096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77C1ADD3-9EFC-8F4A-AA30-A270B6DD63CA}" type="datetimeFigureOut">
              <a:rPr lang="en-US" altLang="en-US"/>
              <a:pPr/>
              <a:t>8/7/2026</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4FFA4A6C-6198-6441-8449-F5046322CC09}" type="slidenum">
              <a:rPr lang="en-US" altLang="en-US"/>
              <a:pPr/>
              <a:t>‹#›</a:t>
            </a:fld>
            <a:endParaRPr lang="en-US" altLang="en-US"/>
          </a:p>
        </p:txBody>
      </p:sp>
    </p:spTree>
    <p:extLst>
      <p:ext uri="{BB962C8B-B14F-4D97-AF65-F5344CB8AC3E}">
        <p14:creationId xmlns:p14="http://schemas.microsoft.com/office/powerpoint/2010/main" val="171428286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25DB818C-EFFB-3144-BAE0-14026E959F69}"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35EED8ED-DDE2-7747-830D-0548AB44BBAA}" type="slidenum">
              <a:rPr lang="en-US" altLang="en-US"/>
              <a:pPr/>
              <a:t>‹#›</a:t>
            </a:fld>
            <a:endParaRPr lang="en-US" altLang="en-US"/>
          </a:p>
        </p:txBody>
      </p:sp>
    </p:spTree>
    <p:extLst>
      <p:ext uri="{BB962C8B-B14F-4D97-AF65-F5344CB8AC3E}">
        <p14:creationId xmlns:p14="http://schemas.microsoft.com/office/powerpoint/2010/main" val="131155432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A8E57AC6-E0EE-4A4A-AF91-3C95CAAF65EE}"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9FF2030C-456C-B648-9B2F-E7DFF2A59D1D}" type="slidenum">
              <a:rPr lang="en-US" altLang="en-US"/>
              <a:pPr/>
              <a:t>‹#›</a:t>
            </a:fld>
            <a:endParaRPr lang="en-US" altLang="en-US"/>
          </a:p>
        </p:txBody>
      </p:sp>
    </p:spTree>
    <p:extLst>
      <p:ext uri="{BB962C8B-B14F-4D97-AF65-F5344CB8AC3E}">
        <p14:creationId xmlns:p14="http://schemas.microsoft.com/office/powerpoint/2010/main" val="15213706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6FE5C776-3BC3-3141-AC15-FA870F8EF6FC}"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0BE3836-AAC3-8A48-84E1-4D2462E20C2C}" type="slidenum">
              <a:rPr lang="en-US" altLang="en-US"/>
              <a:pPr/>
              <a:t>‹#›</a:t>
            </a:fld>
            <a:endParaRPr lang="en-US" altLang="en-US"/>
          </a:p>
        </p:txBody>
      </p:sp>
    </p:spTree>
    <p:extLst>
      <p:ext uri="{BB962C8B-B14F-4D97-AF65-F5344CB8AC3E}">
        <p14:creationId xmlns:p14="http://schemas.microsoft.com/office/powerpoint/2010/main" val="173638143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3DC4BFC3-013E-A147-A975-1AD83619EF16}"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FEFA878-2E8F-404B-AD23-0D5C440F9D0D}" type="slidenum">
              <a:rPr lang="en-US" altLang="en-US"/>
              <a:pPr/>
              <a:t>‹#›</a:t>
            </a:fld>
            <a:endParaRPr lang="en-US" altLang="en-US"/>
          </a:p>
        </p:txBody>
      </p:sp>
    </p:spTree>
    <p:extLst>
      <p:ext uri="{BB962C8B-B14F-4D97-AF65-F5344CB8AC3E}">
        <p14:creationId xmlns:p14="http://schemas.microsoft.com/office/powerpoint/2010/main" val="120754938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847A6A5E-C6C6-AF4D-AD8E-21E944CF5A9D}" type="datetimeFigureOut">
              <a:rPr lang="en-US" altLang="en-US"/>
              <a:pPr/>
              <a:t>8/7/2026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B1ABF273-9354-CC4D-926C-4659C6781F65}" type="slidenum">
              <a:rPr lang="en-US" altLang="en-US"/>
              <a:pPr/>
              <a:t>‹#›</a:t>
            </a:fld>
            <a:endParaRPr lang="en-US" altLang="en-US"/>
          </a:p>
        </p:txBody>
      </p:sp>
    </p:spTree>
    <p:extLst>
      <p:ext uri="{BB962C8B-B14F-4D97-AF65-F5344CB8AC3E}">
        <p14:creationId xmlns:p14="http://schemas.microsoft.com/office/powerpoint/2010/main" val="1562015931"/>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68134DDD-0FDD-6C42-92AF-B2BA32F219D2}"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3CA9445-FF68-3849-A23A-3037A9D9FB07}" type="slidenum">
              <a:rPr lang="en-US" altLang="en-US"/>
              <a:pPr/>
              <a:t>‹#›</a:t>
            </a:fld>
            <a:endParaRPr lang="en-US" altLang="en-US"/>
          </a:p>
        </p:txBody>
      </p:sp>
    </p:spTree>
    <p:extLst>
      <p:ext uri="{BB962C8B-B14F-4D97-AF65-F5344CB8AC3E}">
        <p14:creationId xmlns:p14="http://schemas.microsoft.com/office/powerpoint/2010/main" val="196165138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75A90D3C-751C-8449-80A2-7C921296596D}"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75A7DD91-49C5-C147-97A2-7D17231E7719}" type="slidenum">
              <a:rPr lang="en-US" altLang="en-US"/>
              <a:pPr/>
              <a:t>‹#›</a:t>
            </a:fld>
            <a:endParaRPr lang="en-US" altLang="en-US"/>
          </a:p>
        </p:txBody>
      </p:sp>
    </p:spTree>
    <p:extLst>
      <p:ext uri="{BB962C8B-B14F-4D97-AF65-F5344CB8AC3E}">
        <p14:creationId xmlns:p14="http://schemas.microsoft.com/office/powerpoint/2010/main" val="130594617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947A6549-D49E-7245-A04A-C0D5637C935F}"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56D6D66-5833-A34F-8316-DBF3C09CBA26}" type="slidenum">
              <a:rPr lang="en-US" altLang="en-US"/>
              <a:pPr/>
              <a:t>‹#›</a:t>
            </a:fld>
            <a:endParaRPr lang="en-US" altLang="en-US"/>
          </a:p>
        </p:txBody>
      </p:sp>
    </p:spTree>
    <p:extLst>
      <p:ext uri="{BB962C8B-B14F-4D97-AF65-F5344CB8AC3E}">
        <p14:creationId xmlns:p14="http://schemas.microsoft.com/office/powerpoint/2010/main" val="175455811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C622977E-8D2B-E848-8079-C86BAF472B95}"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B1201F2F-07B3-8C4E-927D-675A39DF7375}" type="slidenum">
              <a:rPr lang="en-US" altLang="en-US"/>
              <a:pPr/>
              <a:t>‹#›</a:t>
            </a:fld>
            <a:endParaRPr lang="en-US" altLang="en-US"/>
          </a:p>
        </p:txBody>
      </p:sp>
    </p:spTree>
    <p:extLst>
      <p:ext uri="{BB962C8B-B14F-4D97-AF65-F5344CB8AC3E}">
        <p14:creationId xmlns:p14="http://schemas.microsoft.com/office/powerpoint/2010/main" val="17602482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fld id="{2CFF1BE7-5437-174E-A5D5-1F31112A8354}" type="datetimeFigureOut">
              <a:rPr lang="en-US" altLang="en-US"/>
              <a:pPr/>
              <a:t>8/7/2026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67996CF5-F41F-8D4B-9901-2A1B1DDB996A}" type="slidenum">
              <a:rPr lang="en-US" altLang="en-US"/>
              <a:pPr/>
              <a:t>‹#›</a:t>
            </a:fld>
            <a:endParaRPr lang="en-US" altLang="en-US"/>
          </a:p>
        </p:txBody>
      </p:sp>
    </p:spTree>
    <p:extLst>
      <p:ext uri="{BB962C8B-B14F-4D97-AF65-F5344CB8AC3E}">
        <p14:creationId xmlns:p14="http://schemas.microsoft.com/office/powerpoint/2010/main" val="110784375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fld id="{D7237ECB-8196-2846-AFBB-38E0BB867519}" type="datetimeFigureOut">
              <a:rPr lang="en-US" altLang="en-US"/>
              <a:pPr/>
              <a:t>8/7/2026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CD2F450A-3FFB-C840-ABF6-9E4199D2144B}" type="slidenum">
              <a:rPr lang="en-US" altLang="en-US"/>
              <a:pPr/>
              <a:t>‹#›</a:t>
            </a:fld>
            <a:endParaRPr lang="en-US" altLang="en-US"/>
          </a:p>
        </p:txBody>
      </p:sp>
    </p:spTree>
    <p:extLst>
      <p:ext uri="{BB962C8B-B14F-4D97-AF65-F5344CB8AC3E}">
        <p14:creationId xmlns:p14="http://schemas.microsoft.com/office/powerpoint/2010/main" val="75734776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7E8005F1-1562-ED4F-9BB4-CEF24D601EB4}" type="datetimeFigureOut">
              <a:rPr lang="en-US" altLang="en-US"/>
              <a:pPr/>
              <a:t>8/7/2026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B12DC0B3-CF4D-0141-A33E-5879376CFF00}" type="slidenum">
              <a:rPr lang="en-US" altLang="en-US"/>
              <a:pPr/>
              <a:t>‹#›</a:t>
            </a:fld>
            <a:endParaRPr lang="en-US" altLang="en-US"/>
          </a:p>
        </p:txBody>
      </p:sp>
    </p:spTree>
    <p:extLst>
      <p:ext uri="{BB962C8B-B14F-4D97-AF65-F5344CB8AC3E}">
        <p14:creationId xmlns:p14="http://schemas.microsoft.com/office/powerpoint/2010/main" val="6083273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6559643E-D83D-2C47-A8FE-670C0C93D91D}" type="datetimeFigureOut">
              <a:rPr lang="en-US" altLang="en-US"/>
              <a:pPr/>
              <a:t>8/7/2026</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176CDA24-E2FD-6E43-A698-C357397FABE0}" type="slidenum">
              <a:rPr lang="en-US" altLang="en-US"/>
              <a:pPr/>
              <a:t>‹#›</a:t>
            </a:fld>
            <a:endParaRPr lang="en-US" altLang="en-US"/>
          </a:p>
        </p:txBody>
      </p:sp>
    </p:spTree>
    <p:extLst>
      <p:ext uri="{BB962C8B-B14F-4D97-AF65-F5344CB8AC3E}">
        <p14:creationId xmlns:p14="http://schemas.microsoft.com/office/powerpoint/2010/main" val="2136334431"/>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0F26A092-CDAD-334B-853A-1A90A174BB09}"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6BB6FBE3-A7D1-5945-93A7-B4C0682D7714}" type="slidenum">
              <a:rPr lang="en-US" altLang="en-US"/>
              <a:pPr/>
              <a:t>‹#›</a:t>
            </a:fld>
            <a:endParaRPr lang="en-US" altLang="en-US"/>
          </a:p>
        </p:txBody>
      </p:sp>
    </p:spTree>
    <p:extLst>
      <p:ext uri="{BB962C8B-B14F-4D97-AF65-F5344CB8AC3E}">
        <p14:creationId xmlns:p14="http://schemas.microsoft.com/office/powerpoint/2010/main" val="159368762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E3047829-629A-5340-AF00-A8B0173C077C}"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FCB51641-BB36-3341-B7F2-863C63F3D260}" type="slidenum">
              <a:rPr lang="en-US" altLang="en-US"/>
              <a:pPr/>
              <a:t>‹#›</a:t>
            </a:fld>
            <a:endParaRPr lang="en-US" altLang="en-US"/>
          </a:p>
        </p:txBody>
      </p:sp>
    </p:spTree>
    <p:extLst>
      <p:ext uri="{BB962C8B-B14F-4D97-AF65-F5344CB8AC3E}">
        <p14:creationId xmlns:p14="http://schemas.microsoft.com/office/powerpoint/2010/main" val="1691851184"/>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6853BCB9-6D46-654D-886A-E74B0459CE05}"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F97829CC-F471-EA4C-98B7-DEED65C6B1DD}" type="slidenum">
              <a:rPr lang="en-US" altLang="en-US"/>
              <a:pPr/>
              <a:t>‹#›</a:t>
            </a:fld>
            <a:endParaRPr lang="en-US" altLang="en-US"/>
          </a:p>
        </p:txBody>
      </p:sp>
    </p:spTree>
    <p:extLst>
      <p:ext uri="{BB962C8B-B14F-4D97-AF65-F5344CB8AC3E}">
        <p14:creationId xmlns:p14="http://schemas.microsoft.com/office/powerpoint/2010/main" val="11187956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269FE475-EB3E-E940-AE4F-14D8726B1210}"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403B5AB-7AF4-8340-AC67-DACE0492E904}" type="slidenum">
              <a:rPr lang="en-US" altLang="en-US"/>
              <a:pPr/>
              <a:t>‹#›</a:t>
            </a:fld>
            <a:endParaRPr lang="en-US" altLang="en-US"/>
          </a:p>
        </p:txBody>
      </p:sp>
    </p:spTree>
    <p:extLst>
      <p:ext uri="{BB962C8B-B14F-4D97-AF65-F5344CB8AC3E}">
        <p14:creationId xmlns:p14="http://schemas.microsoft.com/office/powerpoint/2010/main" val="131159060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9521EACD-6443-C944-98F5-07276EA050A5}"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CD912EB7-E05C-8B4A-B76B-10DBEB317FDD}" type="slidenum">
              <a:rPr lang="en-US" altLang="en-US"/>
              <a:pPr/>
              <a:t>‹#›</a:t>
            </a:fld>
            <a:endParaRPr lang="en-US" altLang="en-US"/>
          </a:p>
        </p:txBody>
      </p:sp>
    </p:spTree>
    <p:extLst>
      <p:ext uri="{BB962C8B-B14F-4D97-AF65-F5344CB8AC3E}">
        <p14:creationId xmlns:p14="http://schemas.microsoft.com/office/powerpoint/2010/main" val="213109500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F7DD84DD-65D4-A247-8039-2CA74D2AF4BD}"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1110846-A9A3-6A48-ACE1-52B8CFA68F7A}" type="slidenum">
              <a:rPr lang="en-US" altLang="en-US"/>
              <a:pPr/>
              <a:t>‹#›</a:t>
            </a:fld>
            <a:endParaRPr lang="en-US" altLang="en-US"/>
          </a:p>
        </p:txBody>
      </p:sp>
    </p:spTree>
    <p:extLst>
      <p:ext uri="{BB962C8B-B14F-4D97-AF65-F5344CB8AC3E}">
        <p14:creationId xmlns:p14="http://schemas.microsoft.com/office/powerpoint/2010/main" val="158150117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EF718F06-B1AA-0F4F-9CC5-8C0A29C1C239}"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8FEB3CC8-A9CC-5741-BF31-179B5ECCF4B8}" type="slidenum">
              <a:rPr lang="en-US" altLang="en-US"/>
              <a:pPr/>
              <a:t>‹#›</a:t>
            </a:fld>
            <a:endParaRPr lang="en-US" altLang="en-US"/>
          </a:p>
        </p:txBody>
      </p:sp>
    </p:spTree>
    <p:extLst>
      <p:ext uri="{BB962C8B-B14F-4D97-AF65-F5344CB8AC3E}">
        <p14:creationId xmlns:p14="http://schemas.microsoft.com/office/powerpoint/2010/main" val="885166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C68A3F35-5261-E24A-B717-40EAE51D82A7}" type="datetimeFigureOut">
              <a:rPr lang="en-US" altLang="en-US"/>
              <a:pPr/>
              <a:t>8/7/2026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487AEBE4-FA46-1649-93B8-F3B7235BBCDA}" type="slidenum">
              <a:rPr lang="en-US" altLang="en-US"/>
              <a:pPr/>
              <a:t>‹#›</a:t>
            </a:fld>
            <a:endParaRPr lang="en-US" altLang="en-US"/>
          </a:p>
        </p:txBody>
      </p:sp>
    </p:spTree>
    <p:extLst>
      <p:ext uri="{BB962C8B-B14F-4D97-AF65-F5344CB8AC3E}">
        <p14:creationId xmlns:p14="http://schemas.microsoft.com/office/powerpoint/2010/main" val="84672037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F7CA8509-EBAA-9C4E-A7E4-FB5271FE279E}"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7C7570A-9578-D945-AEA9-2C473BC0E271}" type="slidenum">
              <a:rPr lang="en-US" altLang="en-US"/>
              <a:pPr/>
              <a:t>‹#›</a:t>
            </a:fld>
            <a:endParaRPr lang="en-US" altLang="en-US"/>
          </a:p>
        </p:txBody>
      </p:sp>
    </p:spTree>
    <p:extLst>
      <p:ext uri="{BB962C8B-B14F-4D97-AF65-F5344CB8AC3E}">
        <p14:creationId xmlns:p14="http://schemas.microsoft.com/office/powerpoint/2010/main" val="13676384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fld id="{D5E874C6-31DC-3045-A3F3-9D573446EE25}" type="datetimeFigureOut">
              <a:rPr lang="en-US" altLang="en-US"/>
              <a:pPr/>
              <a:t>8/7/2026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21864B12-CD57-D740-908B-4F0C1D35AC1B}" type="slidenum">
              <a:rPr lang="en-US" altLang="en-US"/>
              <a:pPr/>
              <a:t>‹#›</a:t>
            </a:fld>
            <a:endParaRPr lang="en-US" altLang="en-US"/>
          </a:p>
        </p:txBody>
      </p:sp>
    </p:spTree>
    <p:extLst>
      <p:ext uri="{BB962C8B-B14F-4D97-AF65-F5344CB8AC3E}">
        <p14:creationId xmlns:p14="http://schemas.microsoft.com/office/powerpoint/2010/main" val="138148471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59AE1E91-F388-2749-9E2A-14E5107A3206}" type="datetimeFigureOut">
              <a:rPr lang="en-US" altLang="en-US"/>
              <a:pPr/>
              <a:t>8/7/2026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D5DCFB84-C418-764C-8A71-2DE8E4E80F87}" type="slidenum">
              <a:rPr lang="en-US" altLang="en-US"/>
              <a:pPr/>
              <a:t>‹#›</a:t>
            </a:fld>
            <a:endParaRPr lang="en-US" altLang="en-US"/>
          </a:p>
        </p:txBody>
      </p:sp>
    </p:spTree>
    <p:extLst>
      <p:ext uri="{BB962C8B-B14F-4D97-AF65-F5344CB8AC3E}">
        <p14:creationId xmlns:p14="http://schemas.microsoft.com/office/powerpoint/2010/main" val="2038002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F48C27ED-E71D-554A-B451-0B66F5F27EB4}" type="datetimeFigureOut">
              <a:rPr lang="en-US" altLang="en-US"/>
              <a:pPr/>
              <a:t>8/7/2026</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54040A5A-4E6D-9F49-B606-0C754B0046C3}" type="slidenum">
              <a:rPr lang="en-US" altLang="en-US"/>
              <a:pPr/>
              <a:t>‹#›</a:t>
            </a:fld>
            <a:endParaRPr lang="en-US" altLang="en-US"/>
          </a:p>
        </p:txBody>
      </p:sp>
    </p:spTree>
    <p:extLst>
      <p:ext uri="{BB962C8B-B14F-4D97-AF65-F5344CB8AC3E}">
        <p14:creationId xmlns:p14="http://schemas.microsoft.com/office/powerpoint/2010/main" val="107721391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173A9CA1-4CD6-C847-8CF1-3E3106F24FD4}"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A4FA5984-E964-D141-B011-E4A040C141A2}" type="slidenum">
              <a:rPr lang="en-US" altLang="en-US"/>
              <a:pPr/>
              <a:t>‹#›</a:t>
            </a:fld>
            <a:endParaRPr lang="en-US" altLang="en-US"/>
          </a:p>
        </p:txBody>
      </p:sp>
    </p:spTree>
    <p:extLst>
      <p:ext uri="{BB962C8B-B14F-4D97-AF65-F5344CB8AC3E}">
        <p14:creationId xmlns:p14="http://schemas.microsoft.com/office/powerpoint/2010/main" val="144714200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829AF9A7-1278-CE42-8220-895D0F53C70F}"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B0100B64-595B-F644-A911-1EBD03695B18}" type="slidenum">
              <a:rPr lang="en-US" altLang="en-US"/>
              <a:pPr/>
              <a:t>‹#›</a:t>
            </a:fld>
            <a:endParaRPr lang="en-US" altLang="en-US"/>
          </a:p>
        </p:txBody>
      </p:sp>
    </p:spTree>
    <p:extLst>
      <p:ext uri="{BB962C8B-B14F-4D97-AF65-F5344CB8AC3E}">
        <p14:creationId xmlns:p14="http://schemas.microsoft.com/office/powerpoint/2010/main" val="1863325339"/>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C0802F86-5D46-0B4F-AF34-87D0D89E3814}"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6140CA4-6CC3-DF4C-AE78-A0F9B8D31E4A}" type="slidenum">
              <a:rPr lang="en-US" altLang="en-US"/>
              <a:pPr/>
              <a:t>‹#›</a:t>
            </a:fld>
            <a:endParaRPr lang="en-US" altLang="en-US"/>
          </a:p>
        </p:txBody>
      </p:sp>
    </p:spTree>
    <p:extLst>
      <p:ext uri="{BB962C8B-B14F-4D97-AF65-F5344CB8AC3E}">
        <p14:creationId xmlns:p14="http://schemas.microsoft.com/office/powerpoint/2010/main" val="154948372"/>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7BD0BE5A-B92F-C648-921B-A3B43A278F56}"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2C28A86-2578-484C-80DD-09956D1ECBB8}" type="slidenum">
              <a:rPr lang="en-US" altLang="en-US"/>
              <a:pPr/>
              <a:t>‹#›</a:t>
            </a:fld>
            <a:endParaRPr lang="en-US" altLang="en-US"/>
          </a:p>
        </p:txBody>
      </p:sp>
    </p:spTree>
    <p:extLst>
      <p:ext uri="{BB962C8B-B14F-4D97-AF65-F5344CB8AC3E}">
        <p14:creationId xmlns:p14="http://schemas.microsoft.com/office/powerpoint/2010/main" val="146710804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fld id="{B9725769-AE9B-FD47-B042-2194AEE0A3D8}"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61EB2A2-CB29-2043-801F-01842441E7D4}" type="slidenum">
              <a:rPr lang="en-US" altLang="en-US"/>
              <a:pPr/>
              <a:t>‹#›</a:t>
            </a:fld>
            <a:endParaRPr lang="en-US" altLang="en-US"/>
          </a:p>
        </p:txBody>
      </p:sp>
    </p:spTree>
    <p:extLst>
      <p:ext uri="{BB962C8B-B14F-4D97-AF65-F5344CB8AC3E}">
        <p14:creationId xmlns:p14="http://schemas.microsoft.com/office/powerpoint/2010/main" val="27759342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E2E8D4B5-69D8-B74A-AC98-03A640115596}"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3972229-4D06-6D47-976F-BC21184D86C8}" type="slidenum">
              <a:rPr lang="en-US" altLang="en-US"/>
              <a:pPr/>
              <a:t>‹#›</a:t>
            </a:fld>
            <a:endParaRPr lang="en-US" altLang="en-US"/>
          </a:p>
        </p:txBody>
      </p:sp>
    </p:spTree>
    <p:extLst>
      <p:ext uri="{BB962C8B-B14F-4D97-AF65-F5344CB8AC3E}">
        <p14:creationId xmlns:p14="http://schemas.microsoft.com/office/powerpoint/2010/main" val="11782294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8A27880F-952E-D144-9D18-E8724D3F1AAB}" type="datetimeFigureOut">
              <a:rPr lang="en-US" altLang="en-US"/>
              <a:pPr/>
              <a:t>8/7/2026</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92369362-0157-8248-804C-40381377B899}" type="slidenum">
              <a:rPr lang="en-US" altLang="en-US"/>
              <a:pPr/>
              <a:t>‹#›</a:t>
            </a:fld>
            <a:endParaRPr lang="en-US" altLang="en-US"/>
          </a:p>
        </p:txBody>
      </p:sp>
    </p:spTree>
    <p:extLst>
      <p:ext uri="{BB962C8B-B14F-4D97-AF65-F5344CB8AC3E}">
        <p14:creationId xmlns:p14="http://schemas.microsoft.com/office/powerpoint/2010/main" val="1602680796"/>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fld id="{B3CEC62A-5B55-254B-A9A2-1744BF845E61}"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247B8819-4C25-6941-9717-E7A429A59708}" type="slidenum">
              <a:rPr lang="en-US" altLang="en-US"/>
              <a:pPr/>
              <a:t>‹#›</a:t>
            </a:fld>
            <a:endParaRPr lang="en-US" altLang="en-US"/>
          </a:p>
        </p:txBody>
      </p:sp>
    </p:spTree>
    <p:extLst>
      <p:ext uri="{BB962C8B-B14F-4D97-AF65-F5344CB8AC3E}">
        <p14:creationId xmlns:p14="http://schemas.microsoft.com/office/powerpoint/2010/main" val="55646389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fld id="{9BB99AC2-C82C-0944-9F65-49A7AA937CAE}"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B7B37B08-139E-9F45-843A-29A55BAE6374}" type="slidenum">
              <a:rPr lang="en-US" altLang="en-US"/>
              <a:pPr/>
              <a:t>‹#›</a:t>
            </a:fld>
            <a:endParaRPr lang="en-US" altLang="en-US"/>
          </a:p>
        </p:txBody>
      </p:sp>
    </p:spTree>
    <p:extLst>
      <p:ext uri="{BB962C8B-B14F-4D97-AF65-F5344CB8AC3E}">
        <p14:creationId xmlns:p14="http://schemas.microsoft.com/office/powerpoint/2010/main" val="19746780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fld id="{5656D80A-3997-6349-90FD-C56AF91D5564}" type="datetimeFigureOut">
              <a:rPr lang="en-US" altLang="en-US"/>
              <a:pPr/>
              <a:t>8/7/2026</a:t>
            </a:fld>
            <a:endParaRPr lang="en-US" alt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fld id="{F3D655AB-3A3A-3148-8DDC-38D5B8A5F1C1}" type="slidenum">
              <a:rPr lang="en-US" altLang="en-US"/>
              <a:pPr/>
              <a:t>‹#›</a:t>
            </a:fld>
            <a:endParaRPr lang="en-US" altLang="en-US"/>
          </a:p>
        </p:txBody>
      </p:sp>
    </p:spTree>
    <p:extLst>
      <p:ext uri="{BB962C8B-B14F-4D97-AF65-F5344CB8AC3E}">
        <p14:creationId xmlns:p14="http://schemas.microsoft.com/office/powerpoint/2010/main" val="97921444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fld id="{BB895596-FCE0-194C-94DA-B93617E5930B}" type="datetimeFigureOut">
              <a:rPr lang="en-US" altLang="en-US"/>
              <a:pPr/>
              <a:t>8/7/2026</a:t>
            </a:fld>
            <a:endParaRPr lang="en-US" alt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fld id="{0F75834B-1620-FE45-8E19-D3613B07596A}" type="slidenum">
              <a:rPr lang="en-US" altLang="en-US"/>
              <a:pPr/>
              <a:t>‹#›</a:t>
            </a:fld>
            <a:endParaRPr lang="en-US" altLang="en-US"/>
          </a:p>
        </p:txBody>
      </p:sp>
    </p:spTree>
    <p:extLst>
      <p:ext uri="{BB962C8B-B14F-4D97-AF65-F5344CB8AC3E}">
        <p14:creationId xmlns:p14="http://schemas.microsoft.com/office/powerpoint/2010/main" val="148992292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0A8AB4C2-E80E-204B-9955-CBC016EC98BC}" type="datetimeFigureOut">
              <a:rPr lang="en-US" altLang="en-US"/>
              <a:pPr/>
              <a:t>8/7/2026</a:t>
            </a:fld>
            <a:endParaRPr lang="en-US" alt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fld id="{1B914D99-8822-F64E-B789-9FEC863A1CF0}" type="slidenum">
              <a:rPr lang="en-US" altLang="en-US"/>
              <a:pPr/>
              <a:t>‹#›</a:t>
            </a:fld>
            <a:endParaRPr lang="en-US" altLang="en-US"/>
          </a:p>
        </p:txBody>
      </p:sp>
    </p:spTree>
    <p:extLst>
      <p:ext uri="{BB962C8B-B14F-4D97-AF65-F5344CB8AC3E}">
        <p14:creationId xmlns:p14="http://schemas.microsoft.com/office/powerpoint/2010/main" val="147529326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93CD45D9-F49C-5344-92C0-5AF2D23796C3}"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979CACD3-7360-CC48-AD33-C37B7EB7B29C}" type="slidenum">
              <a:rPr lang="en-US" altLang="en-US"/>
              <a:pPr/>
              <a:t>‹#›</a:t>
            </a:fld>
            <a:endParaRPr lang="en-US" altLang="en-US"/>
          </a:p>
        </p:txBody>
      </p:sp>
    </p:spTree>
    <p:extLst>
      <p:ext uri="{BB962C8B-B14F-4D97-AF65-F5344CB8AC3E}">
        <p14:creationId xmlns:p14="http://schemas.microsoft.com/office/powerpoint/2010/main" val="407666172"/>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F806A573-3DCC-0247-8825-9F9C965EBA00}"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A5C7316-1F78-2A4F-8907-70D5C5093F08}" type="slidenum">
              <a:rPr lang="en-US" altLang="en-US"/>
              <a:pPr/>
              <a:t>‹#›</a:t>
            </a:fld>
            <a:endParaRPr lang="en-US" altLang="en-US"/>
          </a:p>
        </p:txBody>
      </p:sp>
    </p:spTree>
    <p:extLst>
      <p:ext uri="{BB962C8B-B14F-4D97-AF65-F5344CB8AC3E}">
        <p14:creationId xmlns:p14="http://schemas.microsoft.com/office/powerpoint/2010/main" val="117251887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DCC3D0B0-60E5-524B-8C04-DCC66CA755C9}"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A037F2F4-D706-7548-A059-C406F8AC1B6D}" type="slidenum">
              <a:rPr lang="en-US" altLang="en-US"/>
              <a:pPr/>
              <a:t>‹#›</a:t>
            </a:fld>
            <a:endParaRPr lang="en-US" altLang="en-US"/>
          </a:p>
        </p:txBody>
      </p:sp>
    </p:spTree>
    <p:extLst>
      <p:ext uri="{BB962C8B-B14F-4D97-AF65-F5344CB8AC3E}">
        <p14:creationId xmlns:p14="http://schemas.microsoft.com/office/powerpoint/2010/main" val="1214770446"/>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fld id="{DF46DF5B-BED3-1A4B-A96B-D1A9A25033B1}" type="datetimeFigureOut">
              <a:rPr lang="en-US" altLang="en-US"/>
              <a:pPr/>
              <a:t>8/7/2026</a:t>
            </a:fld>
            <a:endParaRPr lang="en-US" alt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4336001E-6F65-2E4A-B0D9-41951AA3C695}" type="slidenum">
              <a:rPr lang="en-US" altLang="en-US"/>
              <a:pPr/>
              <a:t>‹#›</a:t>
            </a:fld>
            <a:endParaRPr lang="en-US" altLang="en-US"/>
          </a:p>
        </p:txBody>
      </p:sp>
    </p:spTree>
    <p:extLst>
      <p:ext uri="{BB962C8B-B14F-4D97-AF65-F5344CB8AC3E}">
        <p14:creationId xmlns:p14="http://schemas.microsoft.com/office/powerpoint/2010/main" val="5198538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58FB7A77-2EEA-6C4A-A1DD-C68BDA99EBAC}"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1DD8B08A-E5AF-3040-A2D4-490F1C3C9E3B}" type="slidenum">
              <a:rPr lang="en-US" altLang="en-US"/>
              <a:pPr/>
              <a:t>‹#›</a:t>
            </a:fld>
            <a:endParaRPr lang="en-US" altLang="en-US"/>
          </a:p>
        </p:txBody>
      </p:sp>
    </p:spTree>
    <p:extLst>
      <p:ext uri="{BB962C8B-B14F-4D97-AF65-F5344CB8AC3E}">
        <p14:creationId xmlns:p14="http://schemas.microsoft.com/office/powerpoint/2010/main" val="3687540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fld id="{C7B352F0-E6CC-E64C-B8C5-EA9B84A7E305}" type="datetimeFigureOut">
              <a:rPr lang="en-US" altLang="en-US"/>
              <a:pPr/>
              <a:t>8/7/2026</a:t>
            </a:fld>
            <a:endParaRPr lang="en-US" alt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854EDE2E-4209-F445-B7EC-8E9074D8BEED}" type="slidenum">
              <a:rPr lang="en-US" altLang="en-US"/>
              <a:pPr/>
              <a:t>‹#›</a:t>
            </a:fld>
            <a:endParaRPr lang="en-US" altLang="en-US"/>
          </a:p>
        </p:txBody>
      </p:sp>
    </p:spTree>
    <p:extLst>
      <p:ext uri="{BB962C8B-B14F-4D97-AF65-F5344CB8AC3E}">
        <p14:creationId xmlns:p14="http://schemas.microsoft.com/office/powerpoint/2010/main" val="11529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theme" Target="../theme/theme4.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slideLayout" Target="../slideLayouts/slideLayout45.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3.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theme" Target="../theme/theme5.xml"/><Relationship Id="rId2" Type="http://schemas.openxmlformats.org/officeDocument/2006/relationships/slideLayout" Target="../slideLayouts/slideLayout47.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4.xml"/><Relationship Id="rId3" Type="http://schemas.openxmlformats.org/officeDocument/2006/relationships/slideLayout" Target="../slideLayouts/slideLayout59.xml"/><Relationship Id="rId7" Type="http://schemas.openxmlformats.org/officeDocument/2006/relationships/slideLayout" Target="../slideLayouts/slideLayout63.xml"/><Relationship Id="rId12" Type="http://schemas.openxmlformats.org/officeDocument/2006/relationships/theme" Target="../theme/theme6.xml"/><Relationship Id="rId2" Type="http://schemas.openxmlformats.org/officeDocument/2006/relationships/slideLayout" Target="../slideLayouts/slideLayout58.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0" Type="http://schemas.openxmlformats.org/officeDocument/2006/relationships/slideLayout" Target="../slideLayouts/slideLayout66.xml"/><Relationship Id="rId4" Type="http://schemas.openxmlformats.org/officeDocument/2006/relationships/slideLayout" Target="../slideLayouts/slideLayout60.xml"/><Relationship Id="rId9" Type="http://schemas.openxmlformats.org/officeDocument/2006/relationships/slideLayout" Target="../slideLayouts/slideLayout65.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5.xml"/><Relationship Id="rId3" Type="http://schemas.openxmlformats.org/officeDocument/2006/relationships/slideLayout" Target="../slideLayouts/slideLayout70.xml"/><Relationship Id="rId7" Type="http://schemas.openxmlformats.org/officeDocument/2006/relationships/slideLayout" Target="../slideLayouts/slideLayout74.xml"/><Relationship Id="rId12" Type="http://schemas.openxmlformats.org/officeDocument/2006/relationships/theme" Target="../theme/theme7.xml"/><Relationship Id="rId2" Type="http://schemas.openxmlformats.org/officeDocument/2006/relationships/slideLayout" Target="../slideLayouts/slideLayout69.xml"/><Relationship Id="rId1" Type="http://schemas.openxmlformats.org/officeDocument/2006/relationships/slideLayout" Target="../slideLayouts/slideLayout68.xml"/><Relationship Id="rId6" Type="http://schemas.openxmlformats.org/officeDocument/2006/relationships/slideLayout" Target="../slideLayouts/slideLayout73.xml"/><Relationship Id="rId11" Type="http://schemas.openxmlformats.org/officeDocument/2006/relationships/slideLayout" Target="../slideLayouts/slideLayout78.xml"/><Relationship Id="rId5" Type="http://schemas.openxmlformats.org/officeDocument/2006/relationships/slideLayout" Target="../slideLayouts/slideLayout72.xml"/><Relationship Id="rId10" Type="http://schemas.openxmlformats.org/officeDocument/2006/relationships/slideLayout" Target="../slideLayouts/slideLayout77.xml"/><Relationship Id="rId4" Type="http://schemas.openxmlformats.org/officeDocument/2006/relationships/slideLayout" Target="../slideLayouts/slideLayout71.xml"/><Relationship Id="rId9" Type="http://schemas.openxmlformats.org/officeDocument/2006/relationships/slideLayout" Target="../slideLayouts/slideLayout7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lpl</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6C62E5E2-7E99-3D48-9344-1EDD9230C6FC}" type="datetimeFigureOut">
              <a:rPr lang="en-US" altLang="en-US"/>
              <a:pPr/>
              <a:t>8/7/2026</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CDDE9633-25A6-9F47-BA43-811ADD46460B}"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Lst>
  <p:txStyles>
    <p:titleStyle>
      <a:lvl1pPr algn="ctr" defTabSz="457200" rtl="0" eaLnBrk="1" fontAlgn="base" hangingPunct="1">
        <a:spcBef>
          <a:spcPct val="0"/>
        </a:spcBef>
        <a:spcAft>
          <a:spcPct val="0"/>
        </a:spcAft>
        <a:defRPr sz="4400" kern="1200">
          <a:solidFill>
            <a:schemeClr val="tx1"/>
          </a:solidFill>
          <a:latin typeface="+mj-lt"/>
          <a:ea typeface="ＭＳ Ｐゴシック" charset="-128"/>
          <a:cs typeface="+mj-cs"/>
        </a:defRPr>
      </a:lvl1pPr>
      <a:lvl2pPr algn="ctr" defTabSz="457200" rtl="0" eaLnBrk="1" fontAlgn="base" hangingPunct="1">
        <a:spcBef>
          <a:spcPct val="0"/>
        </a:spcBef>
        <a:spcAft>
          <a:spcPct val="0"/>
        </a:spcAft>
        <a:defRPr sz="4400">
          <a:solidFill>
            <a:schemeClr val="tx1"/>
          </a:solidFill>
          <a:latin typeface="Calibri" charset="0"/>
          <a:ea typeface="ＭＳ Ｐゴシック" charset="-128"/>
        </a:defRPr>
      </a:lvl2pPr>
      <a:lvl3pPr algn="ctr" defTabSz="457200" rtl="0" eaLnBrk="1" fontAlgn="base" hangingPunct="1">
        <a:spcBef>
          <a:spcPct val="0"/>
        </a:spcBef>
        <a:spcAft>
          <a:spcPct val="0"/>
        </a:spcAft>
        <a:defRPr sz="4400">
          <a:solidFill>
            <a:schemeClr val="tx1"/>
          </a:solidFill>
          <a:latin typeface="Calibri" charset="0"/>
          <a:ea typeface="ＭＳ Ｐゴシック" charset="-128"/>
        </a:defRPr>
      </a:lvl3pPr>
      <a:lvl4pPr algn="ctr" defTabSz="457200" rtl="0" eaLnBrk="1" fontAlgn="base" hangingPunct="1">
        <a:spcBef>
          <a:spcPct val="0"/>
        </a:spcBef>
        <a:spcAft>
          <a:spcPct val="0"/>
        </a:spcAft>
        <a:defRPr sz="4400">
          <a:solidFill>
            <a:schemeClr val="tx1"/>
          </a:solidFill>
          <a:latin typeface="Calibri" charset="0"/>
          <a:ea typeface="ＭＳ Ｐゴシック" charset="-128"/>
        </a:defRPr>
      </a:lvl4pPr>
      <a:lvl5pPr algn="ctr" defTabSz="457200" rtl="0" eaLnBrk="1" fontAlgn="base" hangingPunct="1">
        <a:spcBef>
          <a:spcPct val="0"/>
        </a:spcBef>
        <a:spcAft>
          <a:spcPct val="0"/>
        </a:spcAft>
        <a:defRPr sz="4400">
          <a:solidFill>
            <a:schemeClr val="tx1"/>
          </a:solidFill>
          <a:latin typeface="Calibri" charset="0"/>
          <a:ea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defRPr>
      </a:lvl9pPr>
    </p:titleStyle>
    <p:bodyStyle>
      <a:lvl1pPr marL="342900" indent="-342900" algn="l" defTabSz="457200" rtl="0" eaLnBrk="1" fontAlgn="base" hangingPunct="1">
        <a:spcBef>
          <a:spcPct val="20000"/>
        </a:spcBef>
        <a:spcAft>
          <a:spcPct val="0"/>
        </a:spcAft>
        <a:buFont typeface="Arial" charset="0"/>
        <a:buChar char="•"/>
        <a:defRPr sz="3200" kern="1200">
          <a:solidFill>
            <a:schemeClr val="tx1"/>
          </a:solidFill>
          <a:latin typeface="+mn-lt"/>
          <a:ea typeface="ＭＳ Ｐゴシック" charset="-128"/>
          <a:cs typeface="+mn-cs"/>
        </a:defRPr>
      </a:lvl1pPr>
      <a:lvl2pPr marL="742950" indent="-285750" algn="l" defTabSz="457200" rtl="0" eaLnBrk="1" fontAlgn="base" hangingPunct="1">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eaLnBrk="1" fontAlgn="base" hangingPunct="1">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eaLnBrk="1" fontAlgn="base" hangingPunct="1">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205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5D860FCF-C5E1-F741-8944-B8B993779CB1}" type="datetimeFigureOut">
              <a:rPr lang="en-US" altLang="en-US"/>
              <a:pPr/>
              <a:t>8/7/2026</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59EB8C60-7648-3F4C-AEC5-F573C4AEB881}"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457200" rtl="0" fontAlgn="base">
        <a:spcBef>
          <a:spcPct val="0"/>
        </a:spcBef>
        <a:spcAft>
          <a:spcPct val="0"/>
        </a:spcAft>
        <a:defRPr sz="4400" kern="1200">
          <a:solidFill>
            <a:schemeClr val="tx1"/>
          </a:solidFill>
          <a:latin typeface="+mj-lt"/>
          <a:ea typeface="ＭＳ Ｐゴシック" charset="-128"/>
          <a:cs typeface="+mj-cs"/>
        </a:defRPr>
      </a:lvl1pPr>
      <a:lvl2pPr algn="ctr" defTabSz="457200" rtl="0" fontAlgn="base">
        <a:spcBef>
          <a:spcPct val="0"/>
        </a:spcBef>
        <a:spcAft>
          <a:spcPct val="0"/>
        </a:spcAft>
        <a:defRPr sz="4400">
          <a:solidFill>
            <a:schemeClr val="tx1"/>
          </a:solidFill>
          <a:latin typeface="Calibri" charset="0"/>
          <a:ea typeface="ＭＳ Ｐゴシック" charset="-128"/>
        </a:defRPr>
      </a:lvl2pPr>
      <a:lvl3pPr algn="ctr" defTabSz="457200" rtl="0" fontAlgn="base">
        <a:spcBef>
          <a:spcPct val="0"/>
        </a:spcBef>
        <a:spcAft>
          <a:spcPct val="0"/>
        </a:spcAft>
        <a:defRPr sz="4400">
          <a:solidFill>
            <a:schemeClr val="tx1"/>
          </a:solidFill>
          <a:latin typeface="Calibri" charset="0"/>
          <a:ea typeface="ＭＳ Ｐゴシック" charset="-128"/>
        </a:defRPr>
      </a:lvl3pPr>
      <a:lvl4pPr algn="ctr" defTabSz="457200" rtl="0" fontAlgn="base">
        <a:spcBef>
          <a:spcPct val="0"/>
        </a:spcBef>
        <a:spcAft>
          <a:spcPct val="0"/>
        </a:spcAft>
        <a:defRPr sz="4400">
          <a:solidFill>
            <a:schemeClr val="tx1"/>
          </a:solidFill>
          <a:latin typeface="Calibri" charset="0"/>
          <a:ea typeface="ＭＳ Ｐゴシック" charset="-128"/>
        </a:defRPr>
      </a:lvl4pPr>
      <a:lvl5pPr algn="ctr" defTabSz="457200" rtl="0" fontAlgn="base">
        <a:spcBef>
          <a:spcPct val="0"/>
        </a:spcBef>
        <a:spcAft>
          <a:spcPct val="0"/>
        </a:spcAft>
        <a:defRPr sz="4400">
          <a:solidFill>
            <a:schemeClr val="tx1"/>
          </a:solidFill>
          <a:latin typeface="Calibri" charset="0"/>
          <a:ea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ＭＳ Ｐゴシック" charset="-128"/>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074"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3075"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EB289839-907D-5440-8634-749B9AF5B0F1}" type="datetimeFigureOut">
              <a:rPr lang="en-US" altLang="en-US"/>
              <a:pPr/>
              <a:t>8/7/2026</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AB5E8A7F-C24F-A342-A2F4-44D858314691}"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ctr" defTabSz="457200" rtl="0" fontAlgn="base">
        <a:spcBef>
          <a:spcPct val="0"/>
        </a:spcBef>
        <a:spcAft>
          <a:spcPct val="0"/>
        </a:spcAft>
        <a:defRPr sz="4400" kern="1200">
          <a:solidFill>
            <a:schemeClr val="tx1"/>
          </a:solidFill>
          <a:latin typeface="+mj-lt"/>
          <a:ea typeface="ＭＳ Ｐゴシック" charset="-128"/>
          <a:cs typeface="+mj-cs"/>
        </a:defRPr>
      </a:lvl1pPr>
      <a:lvl2pPr algn="ctr" defTabSz="457200" rtl="0" fontAlgn="base">
        <a:spcBef>
          <a:spcPct val="0"/>
        </a:spcBef>
        <a:spcAft>
          <a:spcPct val="0"/>
        </a:spcAft>
        <a:defRPr sz="4400">
          <a:solidFill>
            <a:schemeClr val="tx1"/>
          </a:solidFill>
          <a:latin typeface="Calibri" charset="0"/>
          <a:ea typeface="ＭＳ Ｐゴシック" charset="-128"/>
        </a:defRPr>
      </a:lvl2pPr>
      <a:lvl3pPr algn="ctr" defTabSz="457200" rtl="0" fontAlgn="base">
        <a:spcBef>
          <a:spcPct val="0"/>
        </a:spcBef>
        <a:spcAft>
          <a:spcPct val="0"/>
        </a:spcAft>
        <a:defRPr sz="4400">
          <a:solidFill>
            <a:schemeClr val="tx1"/>
          </a:solidFill>
          <a:latin typeface="Calibri" charset="0"/>
          <a:ea typeface="ＭＳ Ｐゴシック" charset="-128"/>
        </a:defRPr>
      </a:lvl3pPr>
      <a:lvl4pPr algn="ctr" defTabSz="457200" rtl="0" fontAlgn="base">
        <a:spcBef>
          <a:spcPct val="0"/>
        </a:spcBef>
        <a:spcAft>
          <a:spcPct val="0"/>
        </a:spcAft>
        <a:defRPr sz="4400">
          <a:solidFill>
            <a:schemeClr val="tx1"/>
          </a:solidFill>
          <a:latin typeface="Calibri" charset="0"/>
          <a:ea typeface="ＭＳ Ｐゴシック" charset="-128"/>
        </a:defRPr>
      </a:lvl4pPr>
      <a:lvl5pPr algn="ctr" defTabSz="457200" rtl="0" fontAlgn="base">
        <a:spcBef>
          <a:spcPct val="0"/>
        </a:spcBef>
        <a:spcAft>
          <a:spcPct val="0"/>
        </a:spcAft>
        <a:defRPr sz="4400">
          <a:solidFill>
            <a:schemeClr val="tx1"/>
          </a:solidFill>
          <a:latin typeface="Calibri" charset="0"/>
          <a:ea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ＭＳ Ｐゴシック" charset="-128"/>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098"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4099"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65E2D367-D4C1-3A4E-A9C9-A87F37F63687}" type="datetimeFigureOut">
              <a:rPr lang="en-US" altLang="en-US"/>
              <a:pPr/>
              <a:t>8/7/2026</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661408DB-C179-1F47-B8E9-D4089F2ECFA2}"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Lst>
  <p:txStyles>
    <p:titleStyle>
      <a:lvl1pPr algn="ctr" defTabSz="457200" rtl="0" fontAlgn="base">
        <a:spcBef>
          <a:spcPct val="0"/>
        </a:spcBef>
        <a:spcAft>
          <a:spcPct val="0"/>
        </a:spcAft>
        <a:defRPr sz="4400" kern="1200">
          <a:solidFill>
            <a:schemeClr val="tx1"/>
          </a:solidFill>
          <a:latin typeface="+mj-lt"/>
          <a:ea typeface="ＭＳ Ｐゴシック" charset="-128"/>
          <a:cs typeface="+mj-cs"/>
        </a:defRPr>
      </a:lvl1pPr>
      <a:lvl2pPr algn="ctr" defTabSz="457200" rtl="0" fontAlgn="base">
        <a:spcBef>
          <a:spcPct val="0"/>
        </a:spcBef>
        <a:spcAft>
          <a:spcPct val="0"/>
        </a:spcAft>
        <a:defRPr sz="4400">
          <a:solidFill>
            <a:schemeClr val="tx1"/>
          </a:solidFill>
          <a:latin typeface="Calibri" charset="0"/>
          <a:ea typeface="ＭＳ Ｐゴシック" charset="-128"/>
        </a:defRPr>
      </a:lvl2pPr>
      <a:lvl3pPr algn="ctr" defTabSz="457200" rtl="0" fontAlgn="base">
        <a:spcBef>
          <a:spcPct val="0"/>
        </a:spcBef>
        <a:spcAft>
          <a:spcPct val="0"/>
        </a:spcAft>
        <a:defRPr sz="4400">
          <a:solidFill>
            <a:schemeClr val="tx1"/>
          </a:solidFill>
          <a:latin typeface="Calibri" charset="0"/>
          <a:ea typeface="ＭＳ Ｐゴシック" charset="-128"/>
        </a:defRPr>
      </a:lvl3pPr>
      <a:lvl4pPr algn="ctr" defTabSz="457200" rtl="0" fontAlgn="base">
        <a:spcBef>
          <a:spcPct val="0"/>
        </a:spcBef>
        <a:spcAft>
          <a:spcPct val="0"/>
        </a:spcAft>
        <a:defRPr sz="4400">
          <a:solidFill>
            <a:schemeClr val="tx1"/>
          </a:solidFill>
          <a:latin typeface="Calibri" charset="0"/>
          <a:ea typeface="ＭＳ Ｐゴシック" charset="-128"/>
        </a:defRPr>
      </a:lvl4pPr>
      <a:lvl5pPr algn="ctr" defTabSz="457200" rtl="0" fontAlgn="base">
        <a:spcBef>
          <a:spcPct val="0"/>
        </a:spcBef>
        <a:spcAft>
          <a:spcPct val="0"/>
        </a:spcAft>
        <a:defRPr sz="4400">
          <a:solidFill>
            <a:schemeClr val="tx1"/>
          </a:solidFill>
          <a:latin typeface="Calibri" charset="0"/>
          <a:ea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ＭＳ Ｐゴシック" charset="-128"/>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5122"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5123"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2D8AA3C7-CDF7-3D43-8CD7-C9EE32222C21}" type="datetimeFigureOut">
              <a:rPr lang="en-US" altLang="en-US"/>
              <a:pPr/>
              <a:t>8/7/2026</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F878F4A3-8333-E841-8470-DEC508867D87}"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67" r:id="rId1"/>
    <p:sldLayoutId id="2147483768" r:id="rId2"/>
    <p:sldLayoutId id="2147483769" r:id="rId3"/>
    <p:sldLayoutId id="2147483770" r:id="rId4"/>
    <p:sldLayoutId id="2147483771" r:id="rId5"/>
    <p:sldLayoutId id="2147483772" r:id="rId6"/>
    <p:sldLayoutId id="2147483773" r:id="rId7"/>
    <p:sldLayoutId id="2147483774" r:id="rId8"/>
    <p:sldLayoutId id="2147483775" r:id="rId9"/>
    <p:sldLayoutId id="2147483776" r:id="rId10"/>
    <p:sldLayoutId id="2147483777" r:id="rId11"/>
  </p:sldLayoutIdLst>
  <p:txStyles>
    <p:titleStyle>
      <a:lvl1pPr algn="ctr" defTabSz="457200" rtl="0" fontAlgn="base">
        <a:spcBef>
          <a:spcPct val="0"/>
        </a:spcBef>
        <a:spcAft>
          <a:spcPct val="0"/>
        </a:spcAft>
        <a:defRPr sz="4400" kern="1200">
          <a:solidFill>
            <a:schemeClr val="tx1"/>
          </a:solidFill>
          <a:latin typeface="+mj-lt"/>
          <a:ea typeface="ＭＳ Ｐゴシック" charset="-128"/>
          <a:cs typeface="+mj-cs"/>
        </a:defRPr>
      </a:lvl1pPr>
      <a:lvl2pPr algn="ctr" defTabSz="457200" rtl="0" fontAlgn="base">
        <a:spcBef>
          <a:spcPct val="0"/>
        </a:spcBef>
        <a:spcAft>
          <a:spcPct val="0"/>
        </a:spcAft>
        <a:defRPr sz="4400">
          <a:solidFill>
            <a:schemeClr val="tx1"/>
          </a:solidFill>
          <a:latin typeface="Calibri" charset="0"/>
          <a:ea typeface="ＭＳ Ｐゴシック" charset="-128"/>
        </a:defRPr>
      </a:lvl2pPr>
      <a:lvl3pPr algn="ctr" defTabSz="457200" rtl="0" fontAlgn="base">
        <a:spcBef>
          <a:spcPct val="0"/>
        </a:spcBef>
        <a:spcAft>
          <a:spcPct val="0"/>
        </a:spcAft>
        <a:defRPr sz="4400">
          <a:solidFill>
            <a:schemeClr val="tx1"/>
          </a:solidFill>
          <a:latin typeface="Calibri" charset="0"/>
          <a:ea typeface="ＭＳ Ｐゴシック" charset="-128"/>
        </a:defRPr>
      </a:lvl3pPr>
      <a:lvl4pPr algn="ctr" defTabSz="457200" rtl="0" fontAlgn="base">
        <a:spcBef>
          <a:spcPct val="0"/>
        </a:spcBef>
        <a:spcAft>
          <a:spcPct val="0"/>
        </a:spcAft>
        <a:defRPr sz="4400">
          <a:solidFill>
            <a:schemeClr val="tx1"/>
          </a:solidFill>
          <a:latin typeface="Calibri" charset="0"/>
          <a:ea typeface="ＭＳ Ｐゴシック" charset="-128"/>
        </a:defRPr>
      </a:lvl4pPr>
      <a:lvl5pPr algn="ctr" defTabSz="457200" rtl="0" fontAlgn="base">
        <a:spcBef>
          <a:spcPct val="0"/>
        </a:spcBef>
        <a:spcAft>
          <a:spcPct val="0"/>
        </a:spcAft>
        <a:defRPr sz="4400">
          <a:solidFill>
            <a:schemeClr val="tx1"/>
          </a:solidFill>
          <a:latin typeface="Calibri" charset="0"/>
          <a:ea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ＭＳ Ｐゴシック" charset="-128"/>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14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614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D3F0C6D6-5DF8-994D-A0D5-51347329F8AD}" type="datetimeFigureOut">
              <a:rPr lang="en-US" altLang="en-US"/>
              <a:pPr/>
              <a:t>8/7/2026</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831B5F24-DC17-D843-9BE7-7D5507B5EE74}"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txStyles>
    <p:titleStyle>
      <a:lvl1pPr algn="ctr" defTabSz="457200" rtl="0" fontAlgn="base">
        <a:spcBef>
          <a:spcPct val="0"/>
        </a:spcBef>
        <a:spcAft>
          <a:spcPct val="0"/>
        </a:spcAft>
        <a:defRPr sz="4400" kern="1200">
          <a:solidFill>
            <a:schemeClr val="tx1"/>
          </a:solidFill>
          <a:latin typeface="+mj-lt"/>
          <a:ea typeface="ＭＳ Ｐゴシック" charset="-128"/>
          <a:cs typeface="+mj-cs"/>
        </a:defRPr>
      </a:lvl1pPr>
      <a:lvl2pPr algn="ctr" defTabSz="457200" rtl="0" fontAlgn="base">
        <a:spcBef>
          <a:spcPct val="0"/>
        </a:spcBef>
        <a:spcAft>
          <a:spcPct val="0"/>
        </a:spcAft>
        <a:defRPr sz="4400">
          <a:solidFill>
            <a:schemeClr val="tx1"/>
          </a:solidFill>
          <a:latin typeface="Calibri" charset="0"/>
          <a:ea typeface="ＭＳ Ｐゴシック" charset="-128"/>
        </a:defRPr>
      </a:lvl2pPr>
      <a:lvl3pPr algn="ctr" defTabSz="457200" rtl="0" fontAlgn="base">
        <a:spcBef>
          <a:spcPct val="0"/>
        </a:spcBef>
        <a:spcAft>
          <a:spcPct val="0"/>
        </a:spcAft>
        <a:defRPr sz="4400">
          <a:solidFill>
            <a:schemeClr val="tx1"/>
          </a:solidFill>
          <a:latin typeface="Calibri" charset="0"/>
          <a:ea typeface="ＭＳ Ｐゴシック" charset="-128"/>
        </a:defRPr>
      </a:lvl3pPr>
      <a:lvl4pPr algn="ctr" defTabSz="457200" rtl="0" fontAlgn="base">
        <a:spcBef>
          <a:spcPct val="0"/>
        </a:spcBef>
        <a:spcAft>
          <a:spcPct val="0"/>
        </a:spcAft>
        <a:defRPr sz="4400">
          <a:solidFill>
            <a:schemeClr val="tx1"/>
          </a:solidFill>
          <a:latin typeface="Calibri" charset="0"/>
          <a:ea typeface="ＭＳ Ｐゴシック" charset="-128"/>
        </a:defRPr>
      </a:lvl4pPr>
      <a:lvl5pPr algn="ctr" defTabSz="457200" rtl="0" fontAlgn="base">
        <a:spcBef>
          <a:spcPct val="0"/>
        </a:spcBef>
        <a:spcAft>
          <a:spcPct val="0"/>
        </a:spcAft>
        <a:defRPr sz="4400">
          <a:solidFill>
            <a:schemeClr val="tx1"/>
          </a:solidFill>
          <a:latin typeface="Calibri" charset="0"/>
          <a:ea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ＭＳ Ｐゴシック" charset="-128"/>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170"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7171"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defRPr>
            </a:lvl1pPr>
          </a:lstStyle>
          <a:p>
            <a:fld id="{FF87D4A1-9B05-A344-99FD-EFE4FB5B9DC7}" type="datetimeFigureOut">
              <a:rPr lang="en-US" altLang="en-US"/>
              <a:pPr/>
              <a:t>8/7/2026</a:t>
            </a:fld>
            <a:endParaRPr lang="en-US" alt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ea typeface="+mn-ea"/>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defRPr>
            </a:lvl1pPr>
          </a:lstStyle>
          <a:p>
            <a:fld id="{F88DD784-F44B-F14A-BCAF-BB45CF2B272E}"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Lst>
  <p:txStyles>
    <p:titleStyle>
      <a:lvl1pPr algn="ctr" defTabSz="457200" rtl="0" fontAlgn="base">
        <a:spcBef>
          <a:spcPct val="0"/>
        </a:spcBef>
        <a:spcAft>
          <a:spcPct val="0"/>
        </a:spcAft>
        <a:defRPr sz="4400" kern="1200">
          <a:solidFill>
            <a:schemeClr val="tx1"/>
          </a:solidFill>
          <a:latin typeface="+mj-lt"/>
          <a:ea typeface="ＭＳ Ｐゴシック" charset="-128"/>
          <a:cs typeface="+mj-cs"/>
        </a:defRPr>
      </a:lvl1pPr>
      <a:lvl2pPr algn="ctr" defTabSz="457200" rtl="0" fontAlgn="base">
        <a:spcBef>
          <a:spcPct val="0"/>
        </a:spcBef>
        <a:spcAft>
          <a:spcPct val="0"/>
        </a:spcAft>
        <a:defRPr sz="4400">
          <a:solidFill>
            <a:schemeClr val="tx1"/>
          </a:solidFill>
          <a:latin typeface="Calibri" charset="0"/>
          <a:ea typeface="ＭＳ Ｐゴシック" charset="-128"/>
        </a:defRPr>
      </a:lvl2pPr>
      <a:lvl3pPr algn="ctr" defTabSz="457200" rtl="0" fontAlgn="base">
        <a:spcBef>
          <a:spcPct val="0"/>
        </a:spcBef>
        <a:spcAft>
          <a:spcPct val="0"/>
        </a:spcAft>
        <a:defRPr sz="4400">
          <a:solidFill>
            <a:schemeClr val="tx1"/>
          </a:solidFill>
          <a:latin typeface="Calibri" charset="0"/>
          <a:ea typeface="ＭＳ Ｐゴシック" charset="-128"/>
        </a:defRPr>
      </a:lvl3pPr>
      <a:lvl4pPr algn="ctr" defTabSz="457200" rtl="0" fontAlgn="base">
        <a:spcBef>
          <a:spcPct val="0"/>
        </a:spcBef>
        <a:spcAft>
          <a:spcPct val="0"/>
        </a:spcAft>
        <a:defRPr sz="4400">
          <a:solidFill>
            <a:schemeClr val="tx1"/>
          </a:solidFill>
          <a:latin typeface="Calibri" charset="0"/>
          <a:ea typeface="ＭＳ Ｐゴシック" charset="-128"/>
        </a:defRPr>
      </a:lvl4pPr>
      <a:lvl5pPr algn="ctr" defTabSz="457200" rtl="0" fontAlgn="base">
        <a:spcBef>
          <a:spcPct val="0"/>
        </a:spcBef>
        <a:spcAft>
          <a:spcPct val="0"/>
        </a:spcAft>
        <a:defRPr sz="4400">
          <a:solidFill>
            <a:schemeClr val="tx1"/>
          </a:solidFill>
          <a:latin typeface="Calibri" charset="0"/>
          <a:ea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ＭＳ Ｐゴシック" charset="-128"/>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ＭＳ Ｐゴシック" charset="-128"/>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ＭＳ Ｐゴシック" charset="-128"/>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emf"/><Relationship Id="rId4" Type="http://schemas.openxmlformats.org/officeDocument/2006/relationships/image" Target="../media/image2.emf"/></Relationships>
</file>

<file path=ppt/slides/_rels/slide2.xml.rels><?xml version="1.0" encoding="UTF-8" standalone="yes"?>
<Relationships xmlns="http://schemas.openxmlformats.org/package/2006/relationships"><Relationship Id="rId3" Type="http://schemas.openxmlformats.org/officeDocument/2006/relationships/hyperlink" Target="https://www.mtsu.edu/policies/personnel/851.php"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3" name="Picture 6" descr="intro.psd"/>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4" name="Title 1"/>
          <p:cNvSpPr>
            <a:spLocks noGrp="1"/>
          </p:cNvSpPr>
          <p:nvPr>
            <p:ph type="ctrTitle"/>
          </p:nvPr>
        </p:nvSpPr>
        <p:spPr>
          <a:xfrm>
            <a:off x="1836738" y="1993900"/>
            <a:ext cx="7772400" cy="1470025"/>
          </a:xfrm>
        </p:spPr>
        <p:txBody>
          <a:bodyPr/>
          <a:lstStyle/>
          <a:p>
            <a:pPr algn="l">
              <a:lnSpc>
                <a:spcPct val="90000"/>
              </a:lnSpc>
            </a:pPr>
            <a:r>
              <a:rPr lang="en-US" altLang="en-US" sz="4100" b="1" dirty="0">
                <a:solidFill>
                  <a:schemeClr val="bg1"/>
                </a:solidFill>
                <a:latin typeface="Arial" charset="0"/>
              </a:rPr>
              <a:t>Disciplinary Issues</a:t>
            </a:r>
          </a:p>
        </p:txBody>
      </p:sp>
      <p:sp>
        <p:nvSpPr>
          <p:cNvPr id="8195" name="Subtitle 2"/>
          <p:cNvSpPr>
            <a:spLocks noGrp="1"/>
          </p:cNvSpPr>
          <p:nvPr>
            <p:ph type="subTitle" idx="1"/>
          </p:nvPr>
        </p:nvSpPr>
        <p:spPr>
          <a:xfrm>
            <a:off x="1838325" y="3463925"/>
            <a:ext cx="6400800" cy="1752600"/>
          </a:xfrm>
        </p:spPr>
        <p:txBody>
          <a:bodyPr/>
          <a:lstStyle/>
          <a:p>
            <a:pPr>
              <a:lnSpc>
                <a:spcPct val="80000"/>
              </a:lnSpc>
            </a:pPr>
            <a:r>
              <a:rPr lang="en-US" altLang="en-US" sz="2700" dirty="0">
                <a:solidFill>
                  <a:srgbClr val="FFFFFF"/>
                </a:solidFill>
                <a:latin typeface="Arial" charset="0"/>
              </a:rPr>
              <a:t>And Corrective Actions</a:t>
            </a:r>
          </a:p>
        </p:txBody>
      </p:sp>
      <p:pic>
        <p:nvPicPr>
          <p:cNvPr id="8196" name="Picture 4" descr="WordMark white rev.eps"/>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3311" y="336324"/>
            <a:ext cx="1484313" cy="787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logo image: I AM true BLUE"/>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756978" y="5800385"/>
            <a:ext cx="1175656" cy="69668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0" descr="pages.psd"/>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8" name="Title 1"/>
          <p:cNvSpPr>
            <a:spLocks noGrp="1"/>
          </p:cNvSpPr>
          <p:nvPr>
            <p:ph type="title"/>
          </p:nvPr>
        </p:nvSpPr>
        <p:spPr>
          <a:xfrm>
            <a:off x="457200" y="1588"/>
            <a:ext cx="8229600" cy="1143000"/>
          </a:xfrm>
        </p:spPr>
        <p:txBody>
          <a:bodyPr/>
          <a:lstStyle/>
          <a:p>
            <a:r>
              <a:rPr lang="en-US" altLang="en-US" sz="4100" b="1" dirty="0">
                <a:solidFill>
                  <a:schemeClr val="bg1"/>
                </a:solidFill>
                <a:latin typeface="Arial" charset="0"/>
              </a:rPr>
              <a:t>Corrective Actions</a:t>
            </a:r>
          </a:p>
        </p:txBody>
      </p:sp>
      <p:sp>
        <p:nvSpPr>
          <p:cNvPr id="9219" name="Content Placeholder 2"/>
          <p:cNvSpPr>
            <a:spLocks noGrp="1"/>
          </p:cNvSpPr>
          <p:nvPr>
            <p:ph idx="1"/>
          </p:nvPr>
        </p:nvSpPr>
        <p:spPr>
          <a:xfrm>
            <a:off x="950913" y="1865313"/>
            <a:ext cx="7242175" cy="501650"/>
          </a:xfrm>
        </p:spPr>
        <p:txBody>
          <a:bodyPr/>
          <a:lstStyle/>
          <a:p>
            <a:pPr marL="0" indent="0">
              <a:buFont typeface="Arial" charset="0"/>
              <a:buNone/>
            </a:pPr>
            <a:r>
              <a:rPr lang="en-US" altLang="en-US" sz="2600" b="1" dirty="0">
                <a:solidFill>
                  <a:srgbClr val="005A9B"/>
                </a:solidFill>
                <a:latin typeface="Arial" charset="0"/>
              </a:rPr>
              <a:t>MTSU Policy 851</a:t>
            </a:r>
          </a:p>
        </p:txBody>
      </p:sp>
      <p:sp>
        <p:nvSpPr>
          <p:cNvPr id="9220" name="TextBox 8"/>
          <p:cNvSpPr txBox="1">
            <a:spLocks noChangeArrowheads="1"/>
          </p:cNvSpPr>
          <p:nvPr/>
        </p:nvSpPr>
        <p:spPr bwMode="auto">
          <a:xfrm>
            <a:off x="950913" y="2485835"/>
            <a:ext cx="7242175" cy="22313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fontAlgn="base">
              <a:spcBef>
                <a:spcPct val="0"/>
              </a:spcBef>
              <a:spcAft>
                <a:spcPct val="0"/>
              </a:spcAft>
              <a:defRPr>
                <a:solidFill>
                  <a:schemeClr val="tx1"/>
                </a:solidFill>
                <a:latin typeface="Calibri" charset="0"/>
                <a:ea typeface="ＭＳ Ｐゴシック" charset="-128"/>
              </a:defRPr>
            </a:lvl6pPr>
            <a:lvl7pPr marL="2971800" indent="-228600" defTabSz="457200" fontAlgn="base">
              <a:spcBef>
                <a:spcPct val="0"/>
              </a:spcBef>
              <a:spcAft>
                <a:spcPct val="0"/>
              </a:spcAft>
              <a:defRPr>
                <a:solidFill>
                  <a:schemeClr val="tx1"/>
                </a:solidFill>
                <a:latin typeface="Calibri" charset="0"/>
                <a:ea typeface="ＭＳ Ｐゴシック" charset="-128"/>
              </a:defRPr>
            </a:lvl7pPr>
            <a:lvl8pPr marL="3429000" indent="-228600" defTabSz="457200" fontAlgn="base">
              <a:spcBef>
                <a:spcPct val="0"/>
              </a:spcBef>
              <a:spcAft>
                <a:spcPct val="0"/>
              </a:spcAft>
              <a:defRPr>
                <a:solidFill>
                  <a:schemeClr val="tx1"/>
                </a:solidFill>
                <a:latin typeface="Calibri" charset="0"/>
                <a:ea typeface="ＭＳ Ｐゴシック" charset="-128"/>
              </a:defRPr>
            </a:lvl8pPr>
            <a:lvl9pPr marL="3886200" indent="-228600" defTabSz="457200" fontAlgn="base">
              <a:spcBef>
                <a:spcPct val="0"/>
              </a:spcBef>
              <a:spcAft>
                <a:spcPct val="0"/>
              </a:spcAft>
              <a:defRPr>
                <a:solidFill>
                  <a:schemeClr val="tx1"/>
                </a:solidFill>
                <a:latin typeface="Calibri" charset="0"/>
                <a:ea typeface="ＭＳ Ｐゴシック" charset="-128"/>
              </a:defRPr>
            </a:lvl9pPr>
          </a:lstStyle>
          <a:p>
            <a:r>
              <a:rPr lang="en-US" sz="1700" dirty="0">
                <a:solidFill>
                  <a:srgbClr val="005A9B"/>
                </a:solidFill>
                <a:latin typeface="Arial" charset="0"/>
              </a:rPr>
              <a:t>Outside of the annual performance evaluation, our practice is to address poor performance through the disciplinary policy.  </a:t>
            </a:r>
          </a:p>
          <a:p>
            <a:endParaRPr lang="en-US" dirty="0"/>
          </a:p>
          <a:p>
            <a:endParaRPr lang="en-US" dirty="0"/>
          </a:p>
          <a:p>
            <a:r>
              <a:rPr lang="en-US" sz="1700" dirty="0">
                <a:solidFill>
                  <a:srgbClr val="005A9B"/>
                </a:solidFill>
                <a:latin typeface="Arial" charset="0"/>
              </a:rPr>
              <a:t>According to MTSU </a:t>
            </a:r>
            <a:r>
              <a:rPr lang="en-US" u="sng" dirty="0">
                <a:hlinkClick r:id="rId3"/>
              </a:rPr>
              <a:t>851 Disciplinary Policy</a:t>
            </a:r>
            <a:r>
              <a:rPr lang="en-US" dirty="0"/>
              <a:t>, </a:t>
            </a:r>
            <a:r>
              <a:rPr lang="en-US" sz="1700" dirty="0">
                <a:solidFill>
                  <a:srgbClr val="005A9B"/>
                </a:solidFill>
                <a:latin typeface="Arial" charset="0"/>
              </a:rPr>
              <a:t>there is a minimum of </a:t>
            </a:r>
          </a:p>
          <a:p>
            <a:r>
              <a:rPr lang="en-US" sz="1700" dirty="0">
                <a:solidFill>
                  <a:srgbClr val="005A9B"/>
                </a:solidFill>
                <a:latin typeface="Arial" charset="0"/>
              </a:rPr>
              <a:t>four (4) steps in the process:</a:t>
            </a:r>
          </a:p>
          <a:p>
            <a:endParaRPr lang="en-US" sz="1700" dirty="0">
              <a:solidFill>
                <a:srgbClr val="005A9B"/>
              </a:solidFill>
              <a:latin typeface="Arial" charset="0"/>
            </a:endParaRPr>
          </a:p>
          <a:p>
            <a:endParaRPr lang="en-US" altLang="en-US" sz="1700" dirty="0">
              <a:solidFill>
                <a:srgbClr val="005A9B"/>
              </a:solidFill>
              <a:latin typeface="Arial" charset="0"/>
            </a:endParaRPr>
          </a:p>
        </p:txBody>
      </p:sp>
      <p:sp>
        <p:nvSpPr>
          <p:cNvPr id="9222" name="TextBox 11"/>
          <p:cNvSpPr txBox="1">
            <a:spLocks noChangeArrowheads="1"/>
          </p:cNvSpPr>
          <p:nvPr/>
        </p:nvSpPr>
        <p:spPr bwMode="auto">
          <a:xfrm>
            <a:off x="215900" y="6286500"/>
            <a:ext cx="960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fontAlgn="base">
              <a:spcBef>
                <a:spcPct val="0"/>
              </a:spcBef>
              <a:spcAft>
                <a:spcPct val="0"/>
              </a:spcAft>
              <a:defRPr>
                <a:solidFill>
                  <a:schemeClr val="tx1"/>
                </a:solidFill>
                <a:latin typeface="Calibri" charset="0"/>
                <a:ea typeface="ＭＳ Ｐゴシック" charset="-128"/>
              </a:defRPr>
            </a:lvl6pPr>
            <a:lvl7pPr marL="2971800" indent="-228600" defTabSz="457200" fontAlgn="base">
              <a:spcBef>
                <a:spcPct val="0"/>
              </a:spcBef>
              <a:spcAft>
                <a:spcPct val="0"/>
              </a:spcAft>
              <a:defRPr>
                <a:solidFill>
                  <a:schemeClr val="tx1"/>
                </a:solidFill>
                <a:latin typeface="Calibri" charset="0"/>
                <a:ea typeface="ＭＳ Ｐゴシック" charset="-128"/>
              </a:defRPr>
            </a:lvl7pPr>
            <a:lvl8pPr marL="3429000" indent="-228600" defTabSz="457200" fontAlgn="base">
              <a:spcBef>
                <a:spcPct val="0"/>
              </a:spcBef>
              <a:spcAft>
                <a:spcPct val="0"/>
              </a:spcAft>
              <a:defRPr>
                <a:solidFill>
                  <a:schemeClr val="tx1"/>
                </a:solidFill>
                <a:latin typeface="Calibri" charset="0"/>
                <a:ea typeface="ＭＳ Ｐゴシック" charset="-128"/>
              </a:defRPr>
            </a:lvl8pPr>
            <a:lvl9pPr marL="3886200" indent="-228600" defTabSz="457200" fontAlgn="base">
              <a:spcBef>
                <a:spcPct val="0"/>
              </a:spcBef>
              <a:spcAft>
                <a:spcPct val="0"/>
              </a:spcAft>
              <a:defRPr>
                <a:solidFill>
                  <a:schemeClr val="tx1"/>
                </a:solidFill>
                <a:latin typeface="Calibri" charset="0"/>
                <a:ea typeface="ＭＳ Ｐゴシック" charset="-128"/>
              </a:defRPr>
            </a:lvl9pPr>
          </a:lstStyle>
          <a:p>
            <a:fld id="{BECB3BFC-1C30-3B4B-82ED-57D29393A7DE}" type="slidenum">
              <a:rPr lang="en-US" altLang="en-US">
                <a:solidFill>
                  <a:schemeClr val="bg1"/>
                </a:solidFill>
                <a:latin typeface="Arial" charset="0"/>
              </a:rPr>
              <a:pPr/>
              <a:t>2</a:t>
            </a:fld>
            <a:endParaRPr lang="en-US" altLang="en-US">
              <a:solidFill>
                <a:schemeClr val="bg1"/>
              </a:solidFill>
              <a:latin typeface="Arial"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0" descr="pages.psd"/>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8" name="Title 1"/>
          <p:cNvSpPr>
            <a:spLocks noGrp="1"/>
          </p:cNvSpPr>
          <p:nvPr>
            <p:ph type="title"/>
          </p:nvPr>
        </p:nvSpPr>
        <p:spPr>
          <a:xfrm>
            <a:off x="457200" y="1588"/>
            <a:ext cx="8229600" cy="1143000"/>
          </a:xfrm>
        </p:spPr>
        <p:txBody>
          <a:bodyPr/>
          <a:lstStyle/>
          <a:p>
            <a:r>
              <a:rPr lang="en-US" altLang="en-US" sz="4100" b="1" dirty="0">
                <a:solidFill>
                  <a:schemeClr val="bg1"/>
                </a:solidFill>
                <a:latin typeface="Arial" charset="0"/>
              </a:rPr>
              <a:t>Corrective Actions</a:t>
            </a:r>
          </a:p>
        </p:txBody>
      </p:sp>
      <p:sp>
        <p:nvSpPr>
          <p:cNvPr id="9219" name="Content Placeholder 2"/>
          <p:cNvSpPr>
            <a:spLocks noGrp="1"/>
          </p:cNvSpPr>
          <p:nvPr>
            <p:ph idx="1"/>
          </p:nvPr>
        </p:nvSpPr>
        <p:spPr>
          <a:xfrm>
            <a:off x="950913" y="1865313"/>
            <a:ext cx="7242175" cy="501650"/>
          </a:xfrm>
        </p:spPr>
        <p:txBody>
          <a:bodyPr/>
          <a:lstStyle/>
          <a:p>
            <a:pPr marL="0" indent="0">
              <a:buFont typeface="Arial" charset="0"/>
              <a:buNone/>
            </a:pPr>
            <a:r>
              <a:rPr lang="en-US" altLang="en-US" sz="2600" b="1" dirty="0">
                <a:solidFill>
                  <a:srgbClr val="005A9B"/>
                </a:solidFill>
                <a:latin typeface="Arial" charset="0"/>
              </a:rPr>
              <a:t>MTSU Policy 851</a:t>
            </a:r>
          </a:p>
        </p:txBody>
      </p:sp>
      <p:sp>
        <p:nvSpPr>
          <p:cNvPr id="9220" name="TextBox 8"/>
          <p:cNvSpPr txBox="1">
            <a:spLocks noChangeArrowheads="1"/>
          </p:cNvSpPr>
          <p:nvPr/>
        </p:nvSpPr>
        <p:spPr bwMode="auto">
          <a:xfrm>
            <a:off x="950913" y="2366963"/>
            <a:ext cx="7242175"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fontAlgn="base">
              <a:spcBef>
                <a:spcPct val="0"/>
              </a:spcBef>
              <a:spcAft>
                <a:spcPct val="0"/>
              </a:spcAft>
              <a:defRPr>
                <a:solidFill>
                  <a:schemeClr val="tx1"/>
                </a:solidFill>
                <a:latin typeface="Calibri" charset="0"/>
                <a:ea typeface="ＭＳ Ｐゴシック" charset="-128"/>
              </a:defRPr>
            </a:lvl6pPr>
            <a:lvl7pPr marL="2971800" indent="-228600" defTabSz="457200" fontAlgn="base">
              <a:spcBef>
                <a:spcPct val="0"/>
              </a:spcBef>
              <a:spcAft>
                <a:spcPct val="0"/>
              </a:spcAft>
              <a:defRPr>
                <a:solidFill>
                  <a:schemeClr val="tx1"/>
                </a:solidFill>
                <a:latin typeface="Calibri" charset="0"/>
                <a:ea typeface="ＭＳ Ｐゴシック" charset="-128"/>
              </a:defRPr>
            </a:lvl7pPr>
            <a:lvl8pPr marL="3429000" indent="-228600" defTabSz="457200" fontAlgn="base">
              <a:spcBef>
                <a:spcPct val="0"/>
              </a:spcBef>
              <a:spcAft>
                <a:spcPct val="0"/>
              </a:spcAft>
              <a:defRPr>
                <a:solidFill>
                  <a:schemeClr val="tx1"/>
                </a:solidFill>
                <a:latin typeface="Calibri" charset="0"/>
                <a:ea typeface="ＭＳ Ｐゴシック" charset="-128"/>
              </a:defRPr>
            </a:lvl8pPr>
            <a:lvl9pPr marL="3886200" indent="-228600" defTabSz="457200" fontAlgn="base">
              <a:spcBef>
                <a:spcPct val="0"/>
              </a:spcBef>
              <a:spcAft>
                <a:spcPct val="0"/>
              </a:spcAft>
              <a:defRPr>
                <a:solidFill>
                  <a:schemeClr val="tx1"/>
                </a:solidFill>
                <a:latin typeface="Calibri" charset="0"/>
                <a:ea typeface="ＭＳ Ｐゴシック" charset="-128"/>
              </a:defRPr>
            </a:lvl9pPr>
          </a:lstStyle>
          <a:p>
            <a:endParaRPr lang="en-US" sz="1700" dirty="0">
              <a:solidFill>
                <a:srgbClr val="005A9B"/>
              </a:solidFill>
              <a:latin typeface="Arial" charset="0"/>
            </a:endParaRPr>
          </a:p>
          <a:p>
            <a:pPr marL="342900" indent="-342900">
              <a:buFont typeface="+mj-lt"/>
              <a:buAutoNum type="arabicPeriod"/>
            </a:pPr>
            <a:r>
              <a:rPr lang="en-US" altLang="en-US" sz="1700" dirty="0">
                <a:solidFill>
                  <a:srgbClr val="005A9B"/>
                </a:solidFill>
                <a:latin typeface="Arial" charset="0"/>
              </a:rPr>
              <a:t>Verbal Caution:  </a:t>
            </a:r>
          </a:p>
          <a:p>
            <a:pPr lvl="1" indent="0"/>
            <a:endParaRPr lang="en-US" altLang="en-US" sz="1700" dirty="0">
              <a:solidFill>
                <a:srgbClr val="005A9B"/>
              </a:solidFill>
              <a:latin typeface="Arial" charset="0"/>
            </a:endParaRPr>
          </a:p>
          <a:p>
            <a:pPr lvl="1" indent="0"/>
            <a:r>
              <a:rPr lang="en-US" altLang="en-US" sz="1700" dirty="0">
                <a:solidFill>
                  <a:srgbClr val="005A9B"/>
                </a:solidFill>
                <a:latin typeface="Arial" charset="0"/>
              </a:rPr>
              <a:t>For a verbal caution, the only required documentation is the ability to provide a date and time of a one-on-one discussion with the employee regarding the specific action.</a:t>
            </a:r>
          </a:p>
          <a:p>
            <a:pPr lvl="1"/>
            <a:endParaRPr lang="en-US" altLang="en-US" sz="1700" dirty="0">
              <a:solidFill>
                <a:srgbClr val="005A9B"/>
              </a:solidFill>
              <a:latin typeface="Arial" charset="0"/>
            </a:endParaRPr>
          </a:p>
          <a:p>
            <a:r>
              <a:rPr lang="en-US" altLang="en-US" sz="1700" dirty="0">
                <a:solidFill>
                  <a:srgbClr val="005A9B"/>
                </a:solidFill>
                <a:latin typeface="Arial" charset="0"/>
              </a:rPr>
              <a:t>	</a:t>
            </a:r>
          </a:p>
        </p:txBody>
      </p:sp>
      <p:sp>
        <p:nvSpPr>
          <p:cNvPr id="9222" name="TextBox 11"/>
          <p:cNvSpPr txBox="1">
            <a:spLocks noChangeArrowheads="1"/>
          </p:cNvSpPr>
          <p:nvPr/>
        </p:nvSpPr>
        <p:spPr bwMode="auto">
          <a:xfrm>
            <a:off x="215900" y="6286500"/>
            <a:ext cx="960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fontAlgn="base">
              <a:spcBef>
                <a:spcPct val="0"/>
              </a:spcBef>
              <a:spcAft>
                <a:spcPct val="0"/>
              </a:spcAft>
              <a:defRPr>
                <a:solidFill>
                  <a:schemeClr val="tx1"/>
                </a:solidFill>
                <a:latin typeface="Calibri" charset="0"/>
                <a:ea typeface="ＭＳ Ｐゴシック" charset="-128"/>
              </a:defRPr>
            </a:lvl6pPr>
            <a:lvl7pPr marL="2971800" indent="-228600" defTabSz="457200" fontAlgn="base">
              <a:spcBef>
                <a:spcPct val="0"/>
              </a:spcBef>
              <a:spcAft>
                <a:spcPct val="0"/>
              </a:spcAft>
              <a:defRPr>
                <a:solidFill>
                  <a:schemeClr val="tx1"/>
                </a:solidFill>
                <a:latin typeface="Calibri" charset="0"/>
                <a:ea typeface="ＭＳ Ｐゴシック" charset="-128"/>
              </a:defRPr>
            </a:lvl7pPr>
            <a:lvl8pPr marL="3429000" indent="-228600" defTabSz="457200" fontAlgn="base">
              <a:spcBef>
                <a:spcPct val="0"/>
              </a:spcBef>
              <a:spcAft>
                <a:spcPct val="0"/>
              </a:spcAft>
              <a:defRPr>
                <a:solidFill>
                  <a:schemeClr val="tx1"/>
                </a:solidFill>
                <a:latin typeface="Calibri" charset="0"/>
                <a:ea typeface="ＭＳ Ｐゴシック" charset="-128"/>
              </a:defRPr>
            </a:lvl8pPr>
            <a:lvl9pPr marL="3886200" indent="-228600" defTabSz="457200" fontAlgn="base">
              <a:spcBef>
                <a:spcPct val="0"/>
              </a:spcBef>
              <a:spcAft>
                <a:spcPct val="0"/>
              </a:spcAft>
              <a:defRPr>
                <a:solidFill>
                  <a:schemeClr val="tx1"/>
                </a:solidFill>
                <a:latin typeface="Calibri" charset="0"/>
                <a:ea typeface="ＭＳ Ｐゴシック" charset="-128"/>
              </a:defRPr>
            </a:lvl9pPr>
          </a:lstStyle>
          <a:p>
            <a:fld id="{BECB3BFC-1C30-3B4B-82ED-57D29393A7DE}" type="slidenum">
              <a:rPr lang="en-US" altLang="en-US">
                <a:solidFill>
                  <a:schemeClr val="bg1"/>
                </a:solidFill>
                <a:latin typeface="Arial" charset="0"/>
              </a:rPr>
              <a:pPr/>
              <a:t>3</a:t>
            </a:fld>
            <a:endParaRPr lang="en-US" altLang="en-US">
              <a:solidFill>
                <a:schemeClr val="bg1"/>
              </a:solidFill>
              <a:latin typeface="Arial" charset="0"/>
            </a:endParaRPr>
          </a:p>
        </p:txBody>
      </p:sp>
    </p:spTree>
    <p:extLst>
      <p:ext uri="{BB962C8B-B14F-4D97-AF65-F5344CB8AC3E}">
        <p14:creationId xmlns:p14="http://schemas.microsoft.com/office/powerpoint/2010/main" val="1643165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0" descr="pages.psd"/>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8" name="Title 1"/>
          <p:cNvSpPr>
            <a:spLocks noGrp="1"/>
          </p:cNvSpPr>
          <p:nvPr>
            <p:ph type="title"/>
          </p:nvPr>
        </p:nvSpPr>
        <p:spPr>
          <a:xfrm>
            <a:off x="457200" y="1588"/>
            <a:ext cx="8229600" cy="1143000"/>
          </a:xfrm>
        </p:spPr>
        <p:txBody>
          <a:bodyPr/>
          <a:lstStyle/>
          <a:p>
            <a:r>
              <a:rPr lang="en-US" altLang="en-US" sz="4100" b="1" dirty="0">
                <a:solidFill>
                  <a:schemeClr val="bg1"/>
                </a:solidFill>
                <a:latin typeface="Arial" charset="0"/>
              </a:rPr>
              <a:t>Corrective Actions</a:t>
            </a:r>
          </a:p>
        </p:txBody>
      </p:sp>
      <p:sp>
        <p:nvSpPr>
          <p:cNvPr id="9219" name="Content Placeholder 2"/>
          <p:cNvSpPr>
            <a:spLocks noGrp="1"/>
          </p:cNvSpPr>
          <p:nvPr>
            <p:ph idx="1"/>
          </p:nvPr>
        </p:nvSpPr>
        <p:spPr>
          <a:xfrm>
            <a:off x="950913" y="1865313"/>
            <a:ext cx="7242175" cy="501650"/>
          </a:xfrm>
        </p:spPr>
        <p:txBody>
          <a:bodyPr/>
          <a:lstStyle/>
          <a:p>
            <a:pPr marL="0" indent="0">
              <a:buFont typeface="Arial" charset="0"/>
              <a:buNone/>
            </a:pPr>
            <a:r>
              <a:rPr lang="en-US" altLang="en-US" sz="2600" b="1" dirty="0">
                <a:solidFill>
                  <a:srgbClr val="005A9B"/>
                </a:solidFill>
                <a:latin typeface="Arial" charset="0"/>
              </a:rPr>
              <a:t>MTSU Policy 851</a:t>
            </a:r>
          </a:p>
        </p:txBody>
      </p:sp>
      <p:sp>
        <p:nvSpPr>
          <p:cNvPr id="9220" name="TextBox 8"/>
          <p:cNvSpPr txBox="1">
            <a:spLocks noChangeArrowheads="1"/>
          </p:cNvSpPr>
          <p:nvPr/>
        </p:nvSpPr>
        <p:spPr bwMode="auto">
          <a:xfrm>
            <a:off x="950913" y="2366963"/>
            <a:ext cx="7242175" cy="218521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fontAlgn="base">
              <a:spcBef>
                <a:spcPct val="0"/>
              </a:spcBef>
              <a:spcAft>
                <a:spcPct val="0"/>
              </a:spcAft>
              <a:defRPr>
                <a:solidFill>
                  <a:schemeClr val="tx1"/>
                </a:solidFill>
                <a:latin typeface="Calibri" charset="0"/>
                <a:ea typeface="ＭＳ Ｐゴシック" charset="-128"/>
              </a:defRPr>
            </a:lvl6pPr>
            <a:lvl7pPr marL="2971800" indent="-228600" defTabSz="457200" fontAlgn="base">
              <a:spcBef>
                <a:spcPct val="0"/>
              </a:spcBef>
              <a:spcAft>
                <a:spcPct val="0"/>
              </a:spcAft>
              <a:defRPr>
                <a:solidFill>
                  <a:schemeClr val="tx1"/>
                </a:solidFill>
                <a:latin typeface="Calibri" charset="0"/>
                <a:ea typeface="ＭＳ Ｐゴシック" charset="-128"/>
              </a:defRPr>
            </a:lvl7pPr>
            <a:lvl8pPr marL="3429000" indent="-228600" defTabSz="457200" fontAlgn="base">
              <a:spcBef>
                <a:spcPct val="0"/>
              </a:spcBef>
              <a:spcAft>
                <a:spcPct val="0"/>
              </a:spcAft>
              <a:defRPr>
                <a:solidFill>
                  <a:schemeClr val="tx1"/>
                </a:solidFill>
                <a:latin typeface="Calibri" charset="0"/>
                <a:ea typeface="ＭＳ Ｐゴシック" charset="-128"/>
              </a:defRPr>
            </a:lvl8pPr>
            <a:lvl9pPr marL="3886200" indent="-228600" defTabSz="457200" fontAlgn="base">
              <a:spcBef>
                <a:spcPct val="0"/>
              </a:spcBef>
              <a:spcAft>
                <a:spcPct val="0"/>
              </a:spcAft>
              <a:defRPr>
                <a:solidFill>
                  <a:schemeClr val="tx1"/>
                </a:solidFill>
                <a:latin typeface="Calibri" charset="0"/>
                <a:ea typeface="ＭＳ Ｐゴシック" charset="-128"/>
              </a:defRPr>
            </a:lvl9pPr>
          </a:lstStyle>
          <a:p>
            <a:endParaRPr lang="en-US" sz="1700" dirty="0">
              <a:solidFill>
                <a:srgbClr val="005A9B"/>
              </a:solidFill>
              <a:latin typeface="Arial" charset="0"/>
            </a:endParaRPr>
          </a:p>
          <a:p>
            <a:pPr marL="342900" indent="-342900">
              <a:buFont typeface="+mj-lt"/>
              <a:buAutoNum type="arabicPeriod"/>
            </a:pPr>
            <a:r>
              <a:rPr lang="en-US" altLang="en-US" sz="1700" dirty="0">
                <a:solidFill>
                  <a:srgbClr val="005A9B"/>
                </a:solidFill>
                <a:latin typeface="Arial" charset="0"/>
              </a:rPr>
              <a:t>Verbal Warning:  </a:t>
            </a:r>
          </a:p>
          <a:p>
            <a:pPr lvl="1" indent="0"/>
            <a:endParaRPr lang="en-US" altLang="en-US" sz="1700" dirty="0">
              <a:solidFill>
                <a:srgbClr val="005A9B"/>
              </a:solidFill>
              <a:latin typeface="Arial" charset="0"/>
            </a:endParaRPr>
          </a:p>
          <a:p>
            <a:pPr lvl="1" indent="0"/>
            <a:r>
              <a:rPr lang="en-US" sz="1700" dirty="0">
                <a:solidFill>
                  <a:srgbClr val="005A9B"/>
                </a:solidFill>
                <a:latin typeface="Arial" charset="0"/>
              </a:rPr>
              <a:t>Like a verbal caution, a verbal warning is another documented meeting </a:t>
            </a:r>
            <a:r>
              <a:rPr lang="en-US" sz="1700" u="sng" dirty="0">
                <a:solidFill>
                  <a:srgbClr val="005A9B"/>
                </a:solidFill>
                <a:latin typeface="Arial" charset="0"/>
              </a:rPr>
              <a:t>addressing the same offense </a:t>
            </a:r>
            <a:r>
              <a:rPr lang="en-US" sz="1700" dirty="0">
                <a:solidFill>
                  <a:srgbClr val="005A9B"/>
                </a:solidFill>
                <a:latin typeface="Arial" charset="0"/>
              </a:rPr>
              <a:t>highlighting performance deficiencies and notifying the employee of their progression to the second step of the disciplinary process.  </a:t>
            </a:r>
            <a:endParaRPr lang="en-US" altLang="en-US" sz="1700" dirty="0">
              <a:solidFill>
                <a:srgbClr val="005A9B"/>
              </a:solidFill>
              <a:latin typeface="Arial" charset="0"/>
            </a:endParaRPr>
          </a:p>
          <a:p>
            <a:r>
              <a:rPr lang="en-US" altLang="en-US" sz="1700" dirty="0">
                <a:solidFill>
                  <a:srgbClr val="005A9B"/>
                </a:solidFill>
                <a:latin typeface="Arial" charset="0"/>
              </a:rPr>
              <a:t>	</a:t>
            </a:r>
          </a:p>
        </p:txBody>
      </p:sp>
      <p:sp>
        <p:nvSpPr>
          <p:cNvPr id="9222" name="TextBox 11"/>
          <p:cNvSpPr txBox="1">
            <a:spLocks noChangeArrowheads="1"/>
          </p:cNvSpPr>
          <p:nvPr/>
        </p:nvSpPr>
        <p:spPr bwMode="auto">
          <a:xfrm>
            <a:off x="215900" y="6286500"/>
            <a:ext cx="960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fontAlgn="base">
              <a:spcBef>
                <a:spcPct val="0"/>
              </a:spcBef>
              <a:spcAft>
                <a:spcPct val="0"/>
              </a:spcAft>
              <a:defRPr>
                <a:solidFill>
                  <a:schemeClr val="tx1"/>
                </a:solidFill>
                <a:latin typeface="Calibri" charset="0"/>
                <a:ea typeface="ＭＳ Ｐゴシック" charset="-128"/>
              </a:defRPr>
            </a:lvl6pPr>
            <a:lvl7pPr marL="2971800" indent="-228600" defTabSz="457200" fontAlgn="base">
              <a:spcBef>
                <a:spcPct val="0"/>
              </a:spcBef>
              <a:spcAft>
                <a:spcPct val="0"/>
              </a:spcAft>
              <a:defRPr>
                <a:solidFill>
                  <a:schemeClr val="tx1"/>
                </a:solidFill>
                <a:latin typeface="Calibri" charset="0"/>
                <a:ea typeface="ＭＳ Ｐゴシック" charset="-128"/>
              </a:defRPr>
            </a:lvl7pPr>
            <a:lvl8pPr marL="3429000" indent="-228600" defTabSz="457200" fontAlgn="base">
              <a:spcBef>
                <a:spcPct val="0"/>
              </a:spcBef>
              <a:spcAft>
                <a:spcPct val="0"/>
              </a:spcAft>
              <a:defRPr>
                <a:solidFill>
                  <a:schemeClr val="tx1"/>
                </a:solidFill>
                <a:latin typeface="Calibri" charset="0"/>
                <a:ea typeface="ＭＳ Ｐゴシック" charset="-128"/>
              </a:defRPr>
            </a:lvl8pPr>
            <a:lvl9pPr marL="3886200" indent="-228600" defTabSz="457200" fontAlgn="base">
              <a:spcBef>
                <a:spcPct val="0"/>
              </a:spcBef>
              <a:spcAft>
                <a:spcPct val="0"/>
              </a:spcAft>
              <a:defRPr>
                <a:solidFill>
                  <a:schemeClr val="tx1"/>
                </a:solidFill>
                <a:latin typeface="Calibri" charset="0"/>
                <a:ea typeface="ＭＳ Ｐゴシック" charset="-128"/>
              </a:defRPr>
            </a:lvl9pPr>
          </a:lstStyle>
          <a:p>
            <a:fld id="{BECB3BFC-1C30-3B4B-82ED-57D29393A7DE}" type="slidenum">
              <a:rPr lang="en-US" altLang="en-US">
                <a:solidFill>
                  <a:schemeClr val="bg1"/>
                </a:solidFill>
                <a:latin typeface="Arial" charset="0"/>
              </a:rPr>
              <a:pPr/>
              <a:t>4</a:t>
            </a:fld>
            <a:endParaRPr lang="en-US" altLang="en-US">
              <a:solidFill>
                <a:schemeClr val="bg1"/>
              </a:solidFill>
              <a:latin typeface="Arial" charset="0"/>
            </a:endParaRPr>
          </a:p>
        </p:txBody>
      </p:sp>
    </p:spTree>
    <p:extLst>
      <p:ext uri="{BB962C8B-B14F-4D97-AF65-F5344CB8AC3E}">
        <p14:creationId xmlns:p14="http://schemas.microsoft.com/office/powerpoint/2010/main" val="1552001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0" descr="pages.psd"/>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8" name="Title 1"/>
          <p:cNvSpPr>
            <a:spLocks noGrp="1"/>
          </p:cNvSpPr>
          <p:nvPr>
            <p:ph type="title"/>
          </p:nvPr>
        </p:nvSpPr>
        <p:spPr>
          <a:xfrm>
            <a:off x="457200" y="1588"/>
            <a:ext cx="8229600" cy="1143000"/>
          </a:xfrm>
        </p:spPr>
        <p:txBody>
          <a:bodyPr/>
          <a:lstStyle/>
          <a:p>
            <a:r>
              <a:rPr lang="en-US" altLang="en-US" sz="4100" b="1" dirty="0">
                <a:solidFill>
                  <a:schemeClr val="bg1"/>
                </a:solidFill>
                <a:latin typeface="Arial" charset="0"/>
              </a:rPr>
              <a:t>Corrective Actions</a:t>
            </a:r>
          </a:p>
        </p:txBody>
      </p:sp>
      <p:sp>
        <p:nvSpPr>
          <p:cNvPr id="9219" name="Content Placeholder 2"/>
          <p:cNvSpPr>
            <a:spLocks noGrp="1"/>
          </p:cNvSpPr>
          <p:nvPr>
            <p:ph idx="1"/>
          </p:nvPr>
        </p:nvSpPr>
        <p:spPr>
          <a:xfrm>
            <a:off x="950913" y="1865313"/>
            <a:ext cx="7242175" cy="501650"/>
          </a:xfrm>
        </p:spPr>
        <p:txBody>
          <a:bodyPr/>
          <a:lstStyle/>
          <a:p>
            <a:pPr marL="0" indent="0">
              <a:buFont typeface="Arial" charset="0"/>
              <a:buNone/>
            </a:pPr>
            <a:r>
              <a:rPr lang="en-US" altLang="en-US" sz="2600" b="1" dirty="0">
                <a:solidFill>
                  <a:srgbClr val="005A9B"/>
                </a:solidFill>
                <a:latin typeface="Arial" charset="0"/>
              </a:rPr>
              <a:t>MTSU Policy 851</a:t>
            </a:r>
          </a:p>
        </p:txBody>
      </p:sp>
      <p:sp>
        <p:nvSpPr>
          <p:cNvPr id="9220" name="TextBox 8"/>
          <p:cNvSpPr txBox="1">
            <a:spLocks noChangeArrowheads="1"/>
          </p:cNvSpPr>
          <p:nvPr/>
        </p:nvSpPr>
        <p:spPr bwMode="auto">
          <a:xfrm>
            <a:off x="950913" y="2366963"/>
            <a:ext cx="7242175"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fontAlgn="base">
              <a:spcBef>
                <a:spcPct val="0"/>
              </a:spcBef>
              <a:spcAft>
                <a:spcPct val="0"/>
              </a:spcAft>
              <a:defRPr>
                <a:solidFill>
                  <a:schemeClr val="tx1"/>
                </a:solidFill>
                <a:latin typeface="Calibri" charset="0"/>
                <a:ea typeface="ＭＳ Ｐゴシック" charset="-128"/>
              </a:defRPr>
            </a:lvl6pPr>
            <a:lvl7pPr marL="2971800" indent="-228600" defTabSz="457200" fontAlgn="base">
              <a:spcBef>
                <a:spcPct val="0"/>
              </a:spcBef>
              <a:spcAft>
                <a:spcPct val="0"/>
              </a:spcAft>
              <a:defRPr>
                <a:solidFill>
                  <a:schemeClr val="tx1"/>
                </a:solidFill>
                <a:latin typeface="Calibri" charset="0"/>
                <a:ea typeface="ＭＳ Ｐゴシック" charset="-128"/>
              </a:defRPr>
            </a:lvl7pPr>
            <a:lvl8pPr marL="3429000" indent="-228600" defTabSz="457200" fontAlgn="base">
              <a:spcBef>
                <a:spcPct val="0"/>
              </a:spcBef>
              <a:spcAft>
                <a:spcPct val="0"/>
              </a:spcAft>
              <a:defRPr>
                <a:solidFill>
                  <a:schemeClr val="tx1"/>
                </a:solidFill>
                <a:latin typeface="Calibri" charset="0"/>
                <a:ea typeface="ＭＳ Ｐゴシック" charset="-128"/>
              </a:defRPr>
            </a:lvl8pPr>
            <a:lvl9pPr marL="3886200" indent="-228600" defTabSz="457200" fontAlgn="base">
              <a:spcBef>
                <a:spcPct val="0"/>
              </a:spcBef>
              <a:spcAft>
                <a:spcPct val="0"/>
              </a:spcAft>
              <a:defRPr>
                <a:solidFill>
                  <a:schemeClr val="tx1"/>
                </a:solidFill>
                <a:latin typeface="Calibri" charset="0"/>
                <a:ea typeface="ＭＳ Ｐゴシック" charset="-128"/>
              </a:defRPr>
            </a:lvl9pPr>
          </a:lstStyle>
          <a:p>
            <a:endParaRPr lang="en-US" sz="1700" dirty="0">
              <a:solidFill>
                <a:srgbClr val="005A9B"/>
              </a:solidFill>
              <a:latin typeface="Arial" charset="0"/>
            </a:endParaRPr>
          </a:p>
          <a:p>
            <a:pPr marL="342900" indent="-342900">
              <a:buFont typeface="+mj-lt"/>
              <a:buAutoNum type="arabicPeriod"/>
            </a:pPr>
            <a:r>
              <a:rPr lang="en-US" altLang="en-US" sz="1700" dirty="0">
                <a:solidFill>
                  <a:srgbClr val="005A9B"/>
                </a:solidFill>
                <a:latin typeface="Arial" charset="0"/>
              </a:rPr>
              <a:t>Written Warning:  </a:t>
            </a:r>
          </a:p>
          <a:p>
            <a:pPr lvl="1" indent="0"/>
            <a:endParaRPr lang="en-US" altLang="en-US" sz="1700" dirty="0">
              <a:solidFill>
                <a:srgbClr val="005A9B"/>
              </a:solidFill>
              <a:latin typeface="Arial" charset="0"/>
            </a:endParaRPr>
          </a:p>
          <a:p>
            <a:pPr lvl="1" indent="0"/>
            <a:r>
              <a:rPr lang="en-US" sz="1700" dirty="0">
                <a:solidFill>
                  <a:srgbClr val="005A9B"/>
                </a:solidFill>
                <a:latin typeface="Arial" charset="0"/>
              </a:rPr>
              <a:t>A written warning must be approved by Human Resources prior to meeting with the employee. The warning includes specific language informing the employee that failure to improve may lead to further disciplinary action, up to and including termination. The document is signed by the employee and retained in the personnel file for 12 months.</a:t>
            </a:r>
            <a:endParaRPr lang="en-US" altLang="en-US" sz="1700" dirty="0">
              <a:solidFill>
                <a:srgbClr val="005A9B"/>
              </a:solidFill>
              <a:latin typeface="Arial" charset="0"/>
            </a:endParaRPr>
          </a:p>
          <a:p>
            <a:r>
              <a:rPr lang="en-US" altLang="en-US" sz="1700" dirty="0">
                <a:solidFill>
                  <a:srgbClr val="005A9B"/>
                </a:solidFill>
                <a:latin typeface="Arial" charset="0"/>
              </a:rPr>
              <a:t>	</a:t>
            </a:r>
          </a:p>
        </p:txBody>
      </p:sp>
      <p:sp>
        <p:nvSpPr>
          <p:cNvPr id="9222" name="TextBox 11"/>
          <p:cNvSpPr txBox="1">
            <a:spLocks noChangeArrowheads="1"/>
          </p:cNvSpPr>
          <p:nvPr/>
        </p:nvSpPr>
        <p:spPr bwMode="auto">
          <a:xfrm>
            <a:off x="215900" y="6286500"/>
            <a:ext cx="960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fontAlgn="base">
              <a:spcBef>
                <a:spcPct val="0"/>
              </a:spcBef>
              <a:spcAft>
                <a:spcPct val="0"/>
              </a:spcAft>
              <a:defRPr>
                <a:solidFill>
                  <a:schemeClr val="tx1"/>
                </a:solidFill>
                <a:latin typeface="Calibri" charset="0"/>
                <a:ea typeface="ＭＳ Ｐゴシック" charset="-128"/>
              </a:defRPr>
            </a:lvl6pPr>
            <a:lvl7pPr marL="2971800" indent="-228600" defTabSz="457200" fontAlgn="base">
              <a:spcBef>
                <a:spcPct val="0"/>
              </a:spcBef>
              <a:spcAft>
                <a:spcPct val="0"/>
              </a:spcAft>
              <a:defRPr>
                <a:solidFill>
                  <a:schemeClr val="tx1"/>
                </a:solidFill>
                <a:latin typeface="Calibri" charset="0"/>
                <a:ea typeface="ＭＳ Ｐゴシック" charset="-128"/>
              </a:defRPr>
            </a:lvl7pPr>
            <a:lvl8pPr marL="3429000" indent="-228600" defTabSz="457200" fontAlgn="base">
              <a:spcBef>
                <a:spcPct val="0"/>
              </a:spcBef>
              <a:spcAft>
                <a:spcPct val="0"/>
              </a:spcAft>
              <a:defRPr>
                <a:solidFill>
                  <a:schemeClr val="tx1"/>
                </a:solidFill>
                <a:latin typeface="Calibri" charset="0"/>
                <a:ea typeface="ＭＳ Ｐゴシック" charset="-128"/>
              </a:defRPr>
            </a:lvl8pPr>
            <a:lvl9pPr marL="3886200" indent="-228600" defTabSz="457200" fontAlgn="base">
              <a:spcBef>
                <a:spcPct val="0"/>
              </a:spcBef>
              <a:spcAft>
                <a:spcPct val="0"/>
              </a:spcAft>
              <a:defRPr>
                <a:solidFill>
                  <a:schemeClr val="tx1"/>
                </a:solidFill>
                <a:latin typeface="Calibri" charset="0"/>
                <a:ea typeface="ＭＳ Ｐゴシック" charset="-128"/>
              </a:defRPr>
            </a:lvl9pPr>
          </a:lstStyle>
          <a:p>
            <a:fld id="{BECB3BFC-1C30-3B4B-82ED-57D29393A7DE}" type="slidenum">
              <a:rPr lang="en-US" altLang="en-US">
                <a:solidFill>
                  <a:schemeClr val="bg1"/>
                </a:solidFill>
                <a:latin typeface="Arial" charset="0"/>
              </a:rPr>
              <a:pPr/>
              <a:t>5</a:t>
            </a:fld>
            <a:endParaRPr lang="en-US" altLang="en-US">
              <a:solidFill>
                <a:schemeClr val="bg1"/>
              </a:solidFill>
              <a:latin typeface="Arial" charset="0"/>
            </a:endParaRPr>
          </a:p>
        </p:txBody>
      </p:sp>
    </p:spTree>
    <p:extLst>
      <p:ext uri="{BB962C8B-B14F-4D97-AF65-F5344CB8AC3E}">
        <p14:creationId xmlns:p14="http://schemas.microsoft.com/office/powerpoint/2010/main" val="26868211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0" descr="pages.psd"/>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8" name="Title 1"/>
          <p:cNvSpPr>
            <a:spLocks noGrp="1"/>
          </p:cNvSpPr>
          <p:nvPr>
            <p:ph type="title"/>
          </p:nvPr>
        </p:nvSpPr>
        <p:spPr>
          <a:xfrm>
            <a:off x="457200" y="1588"/>
            <a:ext cx="8229600" cy="1143000"/>
          </a:xfrm>
        </p:spPr>
        <p:txBody>
          <a:bodyPr/>
          <a:lstStyle/>
          <a:p>
            <a:r>
              <a:rPr lang="en-US" altLang="en-US" sz="4100" b="1" dirty="0">
                <a:solidFill>
                  <a:schemeClr val="bg1"/>
                </a:solidFill>
                <a:latin typeface="Arial" charset="0"/>
              </a:rPr>
              <a:t>Corrective Actions</a:t>
            </a:r>
          </a:p>
        </p:txBody>
      </p:sp>
      <p:sp>
        <p:nvSpPr>
          <p:cNvPr id="9219" name="Content Placeholder 2"/>
          <p:cNvSpPr>
            <a:spLocks noGrp="1"/>
          </p:cNvSpPr>
          <p:nvPr>
            <p:ph idx="1"/>
          </p:nvPr>
        </p:nvSpPr>
        <p:spPr>
          <a:xfrm>
            <a:off x="950913" y="1865313"/>
            <a:ext cx="7242175" cy="501650"/>
          </a:xfrm>
        </p:spPr>
        <p:txBody>
          <a:bodyPr/>
          <a:lstStyle/>
          <a:p>
            <a:pPr marL="0" indent="0">
              <a:buFont typeface="Arial" charset="0"/>
              <a:buNone/>
            </a:pPr>
            <a:r>
              <a:rPr lang="en-US" altLang="en-US" sz="2600" b="1" dirty="0">
                <a:solidFill>
                  <a:srgbClr val="005A9B"/>
                </a:solidFill>
                <a:latin typeface="Arial" charset="0"/>
              </a:rPr>
              <a:t>MTSU Policy 851</a:t>
            </a:r>
          </a:p>
        </p:txBody>
      </p:sp>
      <p:sp>
        <p:nvSpPr>
          <p:cNvPr id="9220" name="TextBox 8"/>
          <p:cNvSpPr txBox="1">
            <a:spLocks noChangeArrowheads="1"/>
          </p:cNvSpPr>
          <p:nvPr/>
        </p:nvSpPr>
        <p:spPr bwMode="auto">
          <a:xfrm>
            <a:off x="950913" y="2366963"/>
            <a:ext cx="7242175" cy="27084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fontAlgn="base">
              <a:spcBef>
                <a:spcPct val="0"/>
              </a:spcBef>
              <a:spcAft>
                <a:spcPct val="0"/>
              </a:spcAft>
              <a:defRPr>
                <a:solidFill>
                  <a:schemeClr val="tx1"/>
                </a:solidFill>
                <a:latin typeface="Calibri" charset="0"/>
                <a:ea typeface="ＭＳ Ｐゴシック" charset="-128"/>
              </a:defRPr>
            </a:lvl6pPr>
            <a:lvl7pPr marL="2971800" indent="-228600" defTabSz="457200" fontAlgn="base">
              <a:spcBef>
                <a:spcPct val="0"/>
              </a:spcBef>
              <a:spcAft>
                <a:spcPct val="0"/>
              </a:spcAft>
              <a:defRPr>
                <a:solidFill>
                  <a:schemeClr val="tx1"/>
                </a:solidFill>
                <a:latin typeface="Calibri" charset="0"/>
                <a:ea typeface="ＭＳ Ｐゴシック" charset="-128"/>
              </a:defRPr>
            </a:lvl7pPr>
            <a:lvl8pPr marL="3429000" indent="-228600" defTabSz="457200" fontAlgn="base">
              <a:spcBef>
                <a:spcPct val="0"/>
              </a:spcBef>
              <a:spcAft>
                <a:spcPct val="0"/>
              </a:spcAft>
              <a:defRPr>
                <a:solidFill>
                  <a:schemeClr val="tx1"/>
                </a:solidFill>
                <a:latin typeface="Calibri" charset="0"/>
                <a:ea typeface="ＭＳ Ｐゴシック" charset="-128"/>
              </a:defRPr>
            </a:lvl8pPr>
            <a:lvl9pPr marL="3886200" indent="-228600" defTabSz="457200" fontAlgn="base">
              <a:spcBef>
                <a:spcPct val="0"/>
              </a:spcBef>
              <a:spcAft>
                <a:spcPct val="0"/>
              </a:spcAft>
              <a:defRPr>
                <a:solidFill>
                  <a:schemeClr val="tx1"/>
                </a:solidFill>
                <a:latin typeface="Calibri" charset="0"/>
                <a:ea typeface="ＭＳ Ｐゴシック" charset="-128"/>
              </a:defRPr>
            </a:lvl9pPr>
          </a:lstStyle>
          <a:p>
            <a:endParaRPr lang="en-US" sz="1700" dirty="0">
              <a:solidFill>
                <a:srgbClr val="005A9B"/>
              </a:solidFill>
              <a:latin typeface="Arial" charset="0"/>
            </a:endParaRPr>
          </a:p>
          <a:p>
            <a:pPr marL="342900" indent="-342900">
              <a:buFont typeface="+mj-lt"/>
              <a:buAutoNum type="arabicPeriod"/>
            </a:pPr>
            <a:r>
              <a:rPr lang="en-US" altLang="en-US" sz="1700" dirty="0">
                <a:solidFill>
                  <a:srgbClr val="005A9B"/>
                </a:solidFill>
                <a:latin typeface="Arial" charset="0"/>
              </a:rPr>
              <a:t>Final Written Warning:  </a:t>
            </a:r>
          </a:p>
          <a:p>
            <a:pPr lvl="1" indent="0"/>
            <a:endParaRPr lang="en-US" altLang="en-US" sz="1700" dirty="0">
              <a:solidFill>
                <a:srgbClr val="005A9B"/>
              </a:solidFill>
              <a:latin typeface="Arial" charset="0"/>
            </a:endParaRPr>
          </a:p>
          <a:p>
            <a:pPr lvl="1" indent="0"/>
            <a:r>
              <a:rPr lang="en-US" sz="1700" dirty="0">
                <a:solidFill>
                  <a:srgbClr val="005A9B"/>
                </a:solidFill>
                <a:latin typeface="Arial" charset="0"/>
              </a:rPr>
              <a:t>A final written warning often includes a detailed performance improvement plan with specific expectations, milestones and timeline requirements.  Like the written warning, this document must be approved by Human Resources prior to the meeting. Once signed by the employee, it will be permanently placed in the personnel file.</a:t>
            </a:r>
            <a:endParaRPr lang="en-US" altLang="en-US" sz="1700" dirty="0">
              <a:solidFill>
                <a:srgbClr val="005A9B"/>
              </a:solidFill>
              <a:latin typeface="Arial" charset="0"/>
            </a:endParaRPr>
          </a:p>
          <a:p>
            <a:r>
              <a:rPr lang="en-US" altLang="en-US" sz="1700" dirty="0">
                <a:solidFill>
                  <a:srgbClr val="005A9B"/>
                </a:solidFill>
                <a:latin typeface="Arial" charset="0"/>
              </a:rPr>
              <a:t>	</a:t>
            </a:r>
          </a:p>
        </p:txBody>
      </p:sp>
      <p:sp>
        <p:nvSpPr>
          <p:cNvPr id="9222" name="TextBox 11"/>
          <p:cNvSpPr txBox="1">
            <a:spLocks noChangeArrowheads="1"/>
          </p:cNvSpPr>
          <p:nvPr/>
        </p:nvSpPr>
        <p:spPr bwMode="auto">
          <a:xfrm>
            <a:off x="215900" y="6286500"/>
            <a:ext cx="960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fontAlgn="base">
              <a:spcBef>
                <a:spcPct val="0"/>
              </a:spcBef>
              <a:spcAft>
                <a:spcPct val="0"/>
              </a:spcAft>
              <a:defRPr>
                <a:solidFill>
                  <a:schemeClr val="tx1"/>
                </a:solidFill>
                <a:latin typeface="Calibri" charset="0"/>
                <a:ea typeface="ＭＳ Ｐゴシック" charset="-128"/>
              </a:defRPr>
            </a:lvl6pPr>
            <a:lvl7pPr marL="2971800" indent="-228600" defTabSz="457200" fontAlgn="base">
              <a:spcBef>
                <a:spcPct val="0"/>
              </a:spcBef>
              <a:spcAft>
                <a:spcPct val="0"/>
              </a:spcAft>
              <a:defRPr>
                <a:solidFill>
                  <a:schemeClr val="tx1"/>
                </a:solidFill>
                <a:latin typeface="Calibri" charset="0"/>
                <a:ea typeface="ＭＳ Ｐゴシック" charset="-128"/>
              </a:defRPr>
            </a:lvl7pPr>
            <a:lvl8pPr marL="3429000" indent="-228600" defTabSz="457200" fontAlgn="base">
              <a:spcBef>
                <a:spcPct val="0"/>
              </a:spcBef>
              <a:spcAft>
                <a:spcPct val="0"/>
              </a:spcAft>
              <a:defRPr>
                <a:solidFill>
                  <a:schemeClr val="tx1"/>
                </a:solidFill>
                <a:latin typeface="Calibri" charset="0"/>
                <a:ea typeface="ＭＳ Ｐゴシック" charset="-128"/>
              </a:defRPr>
            </a:lvl8pPr>
            <a:lvl9pPr marL="3886200" indent="-228600" defTabSz="457200" fontAlgn="base">
              <a:spcBef>
                <a:spcPct val="0"/>
              </a:spcBef>
              <a:spcAft>
                <a:spcPct val="0"/>
              </a:spcAft>
              <a:defRPr>
                <a:solidFill>
                  <a:schemeClr val="tx1"/>
                </a:solidFill>
                <a:latin typeface="Calibri" charset="0"/>
                <a:ea typeface="ＭＳ Ｐゴシック" charset="-128"/>
              </a:defRPr>
            </a:lvl9pPr>
          </a:lstStyle>
          <a:p>
            <a:fld id="{BECB3BFC-1C30-3B4B-82ED-57D29393A7DE}" type="slidenum">
              <a:rPr lang="en-US" altLang="en-US">
                <a:solidFill>
                  <a:schemeClr val="bg1"/>
                </a:solidFill>
                <a:latin typeface="Arial" charset="0"/>
              </a:rPr>
              <a:pPr/>
              <a:t>6</a:t>
            </a:fld>
            <a:endParaRPr lang="en-US" altLang="en-US">
              <a:solidFill>
                <a:schemeClr val="bg1"/>
              </a:solidFill>
              <a:latin typeface="Arial" charset="0"/>
            </a:endParaRPr>
          </a:p>
        </p:txBody>
      </p:sp>
    </p:spTree>
    <p:extLst>
      <p:ext uri="{BB962C8B-B14F-4D97-AF65-F5344CB8AC3E}">
        <p14:creationId xmlns:p14="http://schemas.microsoft.com/office/powerpoint/2010/main" val="3873399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0">
            <a:extLs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8" name="Title 1"/>
          <p:cNvSpPr>
            <a:spLocks noGrp="1"/>
          </p:cNvSpPr>
          <p:nvPr>
            <p:ph type="title"/>
          </p:nvPr>
        </p:nvSpPr>
        <p:spPr>
          <a:xfrm>
            <a:off x="457200" y="1588"/>
            <a:ext cx="8229600" cy="1143000"/>
          </a:xfrm>
        </p:spPr>
        <p:txBody>
          <a:bodyPr/>
          <a:lstStyle/>
          <a:p>
            <a:r>
              <a:rPr lang="en-US" altLang="en-US" sz="4100" b="1" dirty="0">
                <a:solidFill>
                  <a:schemeClr val="bg1"/>
                </a:solidFill>
                <a:latin typeface="Arial" charset="0"/>
              </a:rPr>
              <a:t>Corrective Actions</a:t>
            </a:r>
          </a:p>
        </p:txBody>
      </p:sp>
      <p:sp>
        <p:nvSpPr>
          <p:cNvPr id="9219" name="Content Placeholder 2"/>
          <p:cNvSpPr>
            <a:spLocks noGrp="1"/>
          </p:cNvSpPr>
          <p:nvPr>
            <p:ph idx="1"/>
          </p:nvPr>
        </p:nvSpPr>
        <p:spPr>
          <a:xfrm>
            <a:off x="1042353" y="1497401"/>
            <a:ext cx="7242175" cy="501650"/>
          </a:xfrm>
        </p:spPr>
        <p:txBody>
          <a:bodyPr/>
          <a:lstStyle/>
          <a:p>
            <a:pPr marL="0" indent="0">
              <a:buFont typeface="Arial" charset="0"/>
              <a:buNone/>
            </a:pPr>
            <a:r>
              <a:rPr lang="en-US" altLang="en-US" sz="2600" b="1" dirty="0">
                <a:solidFill>
                  <a:srgbClr val="005A9B"/>
                </a:solidFill>
                <a:latin typeface="Arial" charset="0"/>
              </a:rPr>
              <a:t>MTSU Policy 851</a:t>
            </a:r>
          </a:p>
        </p:txBody>
      </p:sp>
      <p:sp>
        <p:nvSpPr>
          <p:cNvPr id="9220" name="TextBox 8"/>
          <p:cNvSpPr txBox="1">
            <a:spLocks noChangeArrowheads="1"/>
          </p:cNvSpPr>
          <p:nvPr/>
        </p:nvSpPr>
        <p:spPr bwMode="auto">
          <a:xfrm>
            <a:off x="950913" y="1931740"/>
            <a:ext cx="7242175" cy="4539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fontAlgn="base">
              <a:spcBef>
                <a:spcPct val="0"/>
              </a:spcBef>
              <a:spcAft>
                <a:spcPct val="0"/>
              </a:spcAft>
              <a:defRPr>
                <a:solidFill>
                  <a:schemeClr val="tx1"/>
                </a:solidFill>
                <a:latin typeface="Calibri" charset="0"/>
                <a:ea typeface="ＭＳ Ｐゴシック" charset="-128"/>
              </a:defRPr>
            </a:lvl6pPr>
            <a:lvl7pPr marL="2971800" indent="-228600" defTabSz="457200" fontAlgn="base">
              <a:spcBef>
                <a:spcPct val="0"/>
              </a:spcBef>
              <a:spcAft>
                <a:spcPct val="0"/>
              </a:spcAft>
              <a:defRPr>
                <a:solidFill>
                  <a:schemeClr val="tx1"/>
                </a:solidFill>
                <a:latin typeface="Calibri" charset="0"/>
                <a:ea typeface="ＭＳ Ｐゴシック" charset="-128"/>
              </a:defRPr>
            </a:lvl7pPr>
            <a:lvl8pPr marL="3429000" indent="-228600" defTabSz="457200" fontAlgn="base">
              <a:spcBef>
                <a:spcPct val="0"/>
              </a:spcBef>
              <a:spcAft>
                <a:spcPct val="0"/>
              </a:spcAft>
              <a:defRPr>
                <a:solidFill>
                  <a:schemeClr val="tx1"/>
                </a:solidFill>
                <a:latin typeface="Calibri" charset="0"/>
                <a:ea typeface="ＭＳ Ｐゴシック" charset="-128"/>
              </a:defRPr>
            </a:lvl8pPr>
            <a:lvl9pPr marL="3886200" indent="-228600" defTabSz="457200" fontAlgn="base">
              <a:spcBef>
                <a:spcPct val="0"/>
              </a:spcBef>
              <a:spcAft>
                <a:spcPct val="0"/>
              </a:spcAft>
              <a:defRPr>
                <a:solidFill>
                  <a:schemeClr val="tx1"/>
                </a:solidFill>
                <a:latin typeface="Calibri" charset="0"/>
                <a:ea typeface="ＭＳ Ｐゴシック" charset="-128"/>
              </a:defRPr>
            </a:lvl9pPr>
          </a:lstStyle>
          <a:p>
            <a:endParaRPr lang="en-US" sz="1700" dirty="0">
              <a:solidFill>
                <a:srgbClr val="005A9B"/>
              </a:solidFill>
              <a:latin typeface="Arial" charset="0"/>
            </a:endParaRPr>
          </a:p>
          <a:p>
            <a:r>
              <a:rPr lang="en-US" altLang="en-US" sz="1700" dirty="0">
                <a:solidFill>
                  <a:srgbClr val="005A9B"/>
                </a:solidFill>
                <a:latin typeface="Arial" charset="0"/>
              </a:rPr>
              <a:t>Recommendation for Termination</a:t>
            </a:r>
          </a:p>
          <a:p>
            <a:pPr lvl="1" indent="0"/>
            <a:endParaRPr lang="en-US" altLang="en-US" sz="1700" dirty="0">
              <a:solidFill>
                <a:srgbClr val="005A9B"/>
              </a:solidFill>
              <a:latin typeface="Arial" charset="0"/>
            </a:endParaRPr>
          </a:p>
          <a:p>
            <a:pPr lvl="1" indent="0"/>
            <a:r>
              <a:rPr lang="en-US" sz="1700" dirty="0">
                <a:solidFill>
                  <a:srgbClr val="005A9B"/>
                </a:solidFill>
                <a:latin typeface="Arial" charset="0"/>
              </a:rPr>
              <a:t>After all steps in the progressive discipline process have been completed, and the employee fails to show improvement, the supervisor may make a recommendation to Human Resources for termination.</a:t>
            </a:r>
          </a:p>
          <a:p>
            <a:pPr lvl="1" indent="0"/>
            <a:endParaRPr lang="en-US" altLang="en-US" sz="1700" dirty="0">
              <a:solidFill>
                <a:srgbClr val="005A9B"/>
              </a:solidFill>
              <a:latin typeface="Arial" charset="0"/>
            </a:endParaRPr>
          </a:p>
          <a:p>
            <a:pPr lvl="1" indent="0"/>
            <a:r>
              <a:rPr lang="en-US" altLang="en-US" sz="1700" dirty="0">
                <a:solidFill>
                  <a:srgbClr val="005A9B"/>
                </a:solidFill>
                <a:latin typeface="Arial" charset="0"/>
              </a:rPr>
              <a:t>A Personnel Event Form (PEF) signed by the supervisor and VP/Provost must accompany a memo outlining justification for termination. The PEF and memo are forwarded to Human Resources.  HR will present it to the President for consideration.</a:t>
            </a:r>
          </a:p>
          <a:p>
            <a:pPr lvl="1" indent="0"/>
            <a:endParaRPr lang="en-US" altLang="en-US" sz="1700" dirty="0">
              <a:solidFill>
                <a:srgbClr val="005A9B"/>
              </a:solidFill>
              <a:latin typeface="Arial" charset="0"/>
            </a:endParaRPr>
          </a:p>
          <a:p>
            <a:pPr lvl="1" indent="0"/>
            <a:r>
              <a:rPr lang="en-US" altLang="en-US" sz="1700" dirty="0">
                <a:solidFill>
                  <a:srgbClr val="005A9B"/>
                </a:solidFill>
                <a:latin typeface="Arial" charset="0"/>
              </a:rPr>
              <a:t>If approved by the President HR will draft a letter to be placed on your department letterhead to be presented to the employee by the department head for the termination meeting. </a:t>
            </a:r>
          </a:p>
          <a:p>
            <a:r>
              <a:rPr lang="en-US" altLang="en-US" sz="1700" dirty="0">
                <a:solidFill>
                  <a:srgbClr val="005A9B"/>
                </a:solidFill>
                <a:latin typeface="Arial" charset="0"/>
              </a:rPr>
              <a:t>	</a:t>
            </a:r>
          </a:p>
        </p:txBody>
      </p:sp>
      <p:sp>
        <p:nvSpPr>
          <p:cNvPr id="9222" name="TextBox 11"/>
          <p:cNvSpPr txBox="1">
            <a:spLocks noChangeArrowheads="1"/>
          </p:cNvSpPr>
          <p:nvPr/>
        </p:nvSpPr>
        <p:spPr bwMode="auto">
          <a:xfrm>
            <a:off x="215900" y="6286500"/>
            <a:ext cx="960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fontAlgn="base">
              <a:spcBef>
                <a:spcPct val="0"/>
              </a:spcBef>
              <a:spcAft>
                <a:spcPct val="0"/>
              </a:spcAft>
              <a:defRPr>
                <a:solidFill>
                  <a:schemeClr val="tx1"/>
                </a:solidFill>
                <a:latin typeface="Calibri" charset="0"/>
                <a:ea typeface="ＭＳ Ｐゴシック" charset="-128"/>
              </a:defRPr>
            </a:lvl6pPr>
            <a:lvl7pPr marL="2971800" indent="-228600" defTabSz="457200" fontAlgn="base">
              <a:spcBef>
                <a:spcPct val="0"/>
              </a:spcBef>
              <a:spcAft>
                <a:spcPct val="0"/>
              </a:spcAft>
              <a:defRPr>
                <a:solidFill>
                  <a:schemeClr val="tx1"/>
                </a:solidFill>
                <a:latin typeface="Calibri" charset="0"/>
                <a:ea typeface="ＭＳ Ｐゴシック" charset="-128"/>
              </a:defRPr>
            </a:lvl7pPr>
            <a:lvl8pPr marL="3429000" indent="-228600" defTabSz="457200" fontAlgn="base">
              <a:spcBef>
                <a:spcPct val="0"/>
              </a:spcBef>
              <a:spcAft>
                <a:spcPct val="0"/>
              </a:spcAft>
              <a:defRPr>
                <a:solidFill>
                  <a:schemeClr val="tx1"/>
                </a:solidFill>
                <a:latin typeface="Calibri" charset="0"/>
                <a:ea typeface="ＭＳ Ｐゴシック" charset="-128"/>
              </a:defRPr>
            </a:lvl8pPr>
            <a:lvl9pPr marL="3886200" indent="-228600" defTabSz="457200" fontAlgn="base">
              <a:spcBef>
                <a:spcPct val="0"/>
              </a:spcBef>
              <a:spcAft>
                <a:spcPct val="0"/>
              </a:spcAft>
              <a:defRPr>
                <a:solidFill>
                  <a:schemeClr val="tx1"/>
                </a:solidFill>
                <a:latin typeface="Calibri" charset="0"/>
                <a:ea typeface="ＭＳ Ｐゴシック" charset="-128"/>
              </a:defRPr>
            </a:lvl9pPr>
          </a:lstStyle>
          <a:p>
            <a:fld id="{BECB3BFC-1C30-3B4B-82ED-57D29393A7DE}" type="slidenum">
              <a:rPr lang="en-US" altLang="en-US">
                <a:solidFill>
                  <a:schemeClr val="bg1"/>
                </a:solidFill>
                <a:latin typeface="Arial" charset="0"/>
              </a:rPr>
              <a:pPr/>
              <a:t>7</a:t>
            </a:fld>
            <a:endParaRPr lang="en-US" altLang="en-US">
              <a:solidFill>
                <a:schemeClr val="bg1"/>
              </a:solidFill>
              <a:latin typeface="Arial" charset="0"/>
            </a:endParaRPr>
          </a:p>
        </p:txBody>
      </p:sp>
    </p:spTree>
    <p:extLst>
      <p:ext uri="{BB962C8B-B14F-4D97-AF65-F5344CB8AC3E}">
        <p14:creationId xmlns:p14="http://schemas.microsoft.com/office/powerpoint/2010/main" val="12602520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7" name="Picture 10" descr="pages.psd"/>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8" name="Title 1"/>
          <p:cNvSpPr>
            <a:spLocks noGrp="1"/>
          </p:cNvSpPr>
          <p:nvPr>
            <p:ph type="title"/>
          </p:nvPr>
        </p:nvSpPr>
        <p:spPr>
          <a:xfrm>
            <a:off x="457200" y="1588"/>
            <a:ext cx="8229600" cy="1143000"/>
          </a:xfrm>
        </p:spPr>
        <p:txBody>
          <a:bodyPr/>
          <a:lstStyle/>
          <a:p>
            <a:r>
              <a:rPr lang="en-US" altLang="en-US" sz="4100" b="1" dirty="0">
                <a:solidFill>
                  <a:schemeClr val="bg1"/>
                </a:solidFill>
                <a:latin typeface="Arial" charset="0"/>
              </a:rPr>
              <a:t>Corrective Actions</a:t>
            </a:r>
          </a:p>
        </p:txBody>
      </p:sp>
      <p:sp>
        <p:nvSpPr>
          <p:cNvPr id="9219" name="Content Placeholder 2"/>
          <p:cNvSpPr>
            <a:spLocks noGrp="1"/>
          </p:cNvSpPr>
          <p:nvPr>
            <p:ph idx="1"/>
          </p:nvPr>
        </p:nvSpPr>
        <p:spPr>
          <a:xfrm>
            <a:off x="950913" y="1472777"/>
            <a:ext cx="7242175" cy="501650"/>
          </a:xfrm>
        </p:spPr>
        <p:txBody>
          <a:bodyPr/>
          <a:lstStyle/>
          <a:p>
            <a:pPr marL="0" indent="0">
              <a:buFont typeface="Arial" charset="0"/>
              <a:buNone/>
            </a:pPr>
            <a:r>
              <a:rPr lang="en-US" altLang="en-US" sz="2600" b="1" dirty="0">
                <a:solidFill>
                  <a:srgbClr val="005A9B"/>
                </a:solidFill>
                <a:latin typeface="Arial" charset="0"/>
              </a:rPr>
              <a:t>MTSU Policy 851</a:t>
            </a:r>
          </a:p>
        </p:txBody>
      </p:sp>
      <p:sp>
        <p:nvSpPr>
          <p:cNvPr id="9220" name="TextBox 8"/>
          <p:cNvSpPr txBox="1">
            <a:spLocks noChangeArrowheads="1"/>
          </p:cNvSpPr>
          <p:nvPr/>
        </p:nvSpPr>
        <p:spPr bwMode="auto">
          <a:xfrm>
            <a:off x="950913" y="1974427"/>
            <a:ext cx="7242175" cy="45397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fontAlgn="base">
              <a:spcBef>
                <a:spcPct val="0"/>
              </a:spcBef>
              <a:spcAft>
                <a:spcPct val="0"/>
              </a:spcAft>
              <a:defRPr>
                <a:solidFill>
                  <a:schemeClr val="tx1"/>
                </a:solidFill>
                <a:latin typeface="Calibri" charset="0"/>
                <a:ea typeface="ＭＳ Ｐゴシック" charset="-128"/>
              </a:defRPr>
            </a:lvl6pPr>
            <a:lvl7pPr marL="2971800" indent="-228600" defTabSz="457200" fontAlgn="base">
              <a:spcBef>
                <a:spcPct val="0"/>
              </a:spcBef>
              <a:spcAft>
                <a:spcPct val="0"/>
              </a:spcAft>
              <a:defRPr>
                <a:solidFill>
                  <a:schemeClr val="tx1"/>
                </a:solidFill>
                <a:latin typeface="Calibri" charset="0"/>
                <a:ea typeface="ＭＳ Ｐゴシック" charset="-128"/>
              </a:defRPr>
            </a:lvl7pPr>
            <a:lvl8pPr marL="3429000" indent="-228600" defTabSz="457200" fontAlgn="base">
              <a:spcBef>
                <a:spcPct val="0"/>
              </a:spcBef>
              <a:spcAft>
                <a:spcPct val="0"/>
              </a:spcAft>
              <a:defRPr>
                <a:solidFill>
                  <a:schemeClr val="tx1"/>
                </a:solidFill>
                <a:latin typeface="Calibri" charset="0"/>
                <a:ea typeface="ＭＳ Ｐゴシック" charset="-128"/>
              </a:defRPr>
            </a:lvl8pPr>
            <a:lvl9pPr marL="3886200" indent="-228600" defTabSz="457200" fontAlgn="base">
              <a:spcBef>
                <a:spcPct val="0"/>
              </a:spcBef>
              <a:spcAft>
                <a:spcPct val="0"/>
              </a:spcAft>
              <a:defRPr>
                <a:solidFill>
                  <a:schemeClr val="tx1"/>
                </a:solidFill>
                <a:latin typeface="Calibri" charset="0"/>
                <a:ea typeface="ＭＳ Ｐゴシック" charset="-128"/>
              </a:defRPr>
            </a:lvl9pPr>
          </a:lstStyle>
          <a:p>
            <a:endParaRPr lang="en-US" sz="1700" dirty="0">
              <a:solidFill>
                <a:srgbClr val="005A9B"/>
              </a:solidFill>
              <a:latin typeface="Arial" charset="0"/>
            </a:endParaRPr>
          </a:p>
          <a:p>
            <a:r>
              <a:rPr lang="en-US" altLang="en-US" sz="1700" b="1" dirty="0">
                <a:solidFill>
                  <a:srgbClr val="005A9B"/>
                </a:solidFill>
                <a:latin typeface="Arial" charset="0"/>
              </a:rPr>
              <a:t>PROBATION</a:t>
            </a:r>
            <a:r>
              <a:rPr lang="en-US" altLang="en-US" sz="1700" dirty="0">
                <a:solidFill>
                  <a:srgbClr val="005A9B"/>
                </a:solidFill>
                <a:latin typeface="Arial" charset="0"/>
              </a:rPr>
              <a:t>:  The only exception to the four-step progressive discipline process is in the instance of a non-performing probationary employee. </a:t>
            </a:r>
          </a:p>
          <a:p>
            <a:endParaRPr lang="en-US" altLang="en-US" sz="1700" dirty="0">
              <a:solidFill>
                <a:srgbClr val="005A9B"/>
              </a:solidFill>
              <a:latin typeface="Arial" charset="0"/>
            </a:endParaRPr>
          </a:p>
          <a:p>
            <a:pPr marL="285750" indent="-285750">
              <a:buFont typeface="Arial" panose="020B0604020202020204" pitchFamily="34" charset="0"/>
              <a:buChar char="•"/>
            </a:pPr>
            <a:r>
              <a:rPr lang="en-US" altLang="en-US" sz="1700" dirty="0">
                <a:solidFill>
                  <a:srgbClr val="005A9B"/>
                </a:solidFill>
                <a:latin typeface="Arial" charset="0"/>
              </a:rPr>
              <a:t>If the probationary employee is not showing signs that they will be able to successfully fulfill the essential functions of the position in which they were hired, the supervisor may ask for a three (3) month probation extension prior to the probationary review.</a:t>
            </a:r>
          </a:p>
          <a:p>
            <a:pPr marL="285750" indent="-285750">
              <a:buFont typeface="Arial" panose="020B0604020202020204" pitchFamily="34" charset="0"/>
              <a:buChar char="•"/>
            </a:pPr>
            <a:endParaRPr lang="en-US" altLang="en-US" sz="1700" dirty="0">
              <a:solidFill>
                <a:srgbClr val="005A9B"/>
              </a:solidFill>
              <a:latin typeface="Arial" charset="0"/>
            </a:endParaRPr>
          </a:p>
          <a:p>
            <a:pPr marL="285750" indent="-285750">
              <a:buFont typeface="Arial" panose="020B0604020202020204" pitchFamily="34" charset="0"/>
              <a:buChar char="•"/>
            </a:pPr>
            <a:r>
              <a:rPr lang="en-US" altLang="en-US" sz="1700" dirty="0">
                <a:solidFill>
                  <a:srgbClr val="005A9B"/>
                </a:solidFill>
                <a:latin typeface="Arial" charset="0"/>
              </a:rPr>
              <a:t>If during that extension the employee’s work fails to improve, the supervisor may ask for termination.</a:t>
            </a:r>
          </a:p>
          <a:p>
            <a:endParaRPr lang="en-US" altLang="en-US" sz="1700" dirty="0">
              <a:solidFill>
                <a:srgbClr val="005A9B"/>
              </a:solidFill>
              <a:latin typeface="Arial" charset="0"/>
            </a:endParaRPr>
          </a:p>
          <a:p>
            <a:pPr marL="1028700" lvl="1">
              <a:buFont typeface="Wingdings" panose="05000000000000000000" pitchFamily="2" charset="2"/>
              <a:buChar char="Ø"/>
            </a:pPr>
            <a:r>
              <a:rPr lang="en-US" altLang="en-US" sz="1700" dirty="0">
                <a:solidFill>
                  <a:srgbClr val="005A9B"/>
                </a:solidFill>
                <a:latin typeface="Arial" charset="0"/>
              </a:rPr>
              <a:t>Must be able to document examples of non-performance</a:t>
            </a:r>
          </a:p>
          <a:p>
            <a:pPr marL="1028700" lvl="1">
              <a:buFont typeface="Wingdings" panose="05000000000000000000" pitchFamily="2" charset="2"/>
              <a:buChar char="Ø"/>
            </a:pPr>
            <a:r>
              <a:rPr lang="en-US" altLang="en-US" sz="1700" dirty="0">
                <a:solidFill>
                  <a:srgbClr val="005A9B"/>
                </a:solidFill>
                <a:latin typeface="Arial" charset="0"/>
              </a:rPr>
              <a:t>The same process for termination as the regular process is followed (PEF, memo to HR, President’s approval).</a:t>
            </a:r>
          </a:p>
          <a:p>
            <a:pPr lvl="1" indent="0"/>
            <a:endParaRPr lang="en-US" altLang="en-US" sz="1700" dirty="0">
              <a:solidFill>
                <a:srgbClr val="005A9B"/>
              </a:solidFill>
              <a:latin typeface="Arial" charset="0"/>
            </a:endParaRPr>
          </a:p>
          <a:p>
            <a:r>
              <a:rPr lang="en-US" altLang="en-US" sz="1700" dirty="0">
                <a:solidFill>
                  <a:srgbClr val="005A9B"/>
                </a:solidFill>
                <a:latin typeface="Arial" charset="0"/>
              </a:rPr>
              <a:t>	</a:t>
            </a:r>
          </a:p>
        </p:txBody>
      </p:sp>
      <p:sp>
        <p:nvSpPr>
          <p:cNvPr id="9222" name="TextBox 11"/>
          <p:cNvSpPr txBox="1">
            <a:spLocks noChangeArrowheads="1"/>
          </p:cNvSpPr>
          <p:nvPr/>
        </p:nvSpPr>
        <p:spPr bwMode="auto">
          <a:xfrm>
            <a:off x="215900" y="6286500"/>
            <a:ext cx="9604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charset="0"/>
                <a:ea typeface="ＭＳ Ｐゴシック" charset="-128"/>
              </a:defRPr>
            </a:lvl1pPr>
            <a:lvl2pPr marL="742950" indent="-285750">
              <a:defRPr>
                <a:solidFill>
                  <a:schemeClr val="tx1"/>
                </a:solidFill>
                <a:latin typeface="Calibri" charset="0"/>
                <a:ea typeface="ＭＳ Ｐゴシック" charset="-128"/>
              </a:defRPr>
            </a:lvl2pPr>
            <a:lvl3pPr marL="1143000" indent="-228600">
              <a:defRPr>
                <a:solidFill>
                  <a:schemeClr val="tx1"/>
                </a:solidFill>
                <a:latin typeface="Calibri" charset="0"/>
                <a:ea typeface="ＭＳ Ｐゴシック" charset="-128"/>
              </a:defRPr>
            </a:lvl3pPr>
            <a:lvl4pPr marL="1600200" indent="-228600">
              <a:defRPr>
                <a:solidFill>
                  <a:schemeClr val="tx1"/>
                </a:solidFill>
                <a:latin typeface="Calibri" charset="0"/>
                <a:ea typeface="ＭＳ Ｐゴシック" charset="-128"/>
              </a:defRPr>
            </a:lvl4pPr>
            <a:lvl5pPr marL="2057400" indent="-228600">
              <a:defRPr>
                <a:solidFill>
                  <a:schemeClr val="tx1"/>
                </a:solidFill>
                <a:latin typeface="Calibri" charset="0"/>
                <a:ea typeface="ＭＳ Ｐゴシック" charset="-128"/>
              </a:defRPr>
            </a:lvl5pPr>
            <a:lvl6pPr marL="2514600" indent="-228600" defTabSz="457200" fontAlgn="base">
              <a:spcBef>
                <a:spcPct val="0"/>
              </a:spcBef>
              <a:spcAft>
                <a:spcPct val="0"/>
              </a:spcAft>
              <a:defRPr>
                <a:solidFill>
                  <a:schemeClr val="tx1"/>
                </a:solidFill>
                <a:latin typeface="Calibri" charset="0"/>
                <a:ea typeface="ＭＳ Ｐゴシック" charset="-128"/>
              </a:defRPr>
            </a:lvl6pPr>
            <a:lvl7pPr marL="2971800" indent="-228600" defTabSz="457200" fontAlgn="base">
              <a:spcBef>
                <a:spcPct val="0"/>
              </a:spcBef>
              <a:spcAft>
                <a:spcPct val="0"/>
              </a:spcAft>
              <a:defRPr>
                <a:solidFill>
                  <a:schemeClr val="tx1"/>
                </a:solidFill>
                <a:latin typeface="Calibri" charset="0"/>
                <a:ea typeface="ＭＳ Ｐゴシック" charset="-128"/>
              </a:defRPr>
            </a:lvl7pPr>
            <a:lvl8pPr marL="3429000" indent="-228600" defTabSz="457200" fontAlgn="base">
              <a:spcBef>
                <a:spcPct val="0"/>
              </a:spcBef>
              <a:spcAft>
                <a:spcPct val="0"/>
              </a:spcAft>
              <a:defRPr>
                <a:solidFill>
                  <a:schemeClr val="tx1"/>
                </a:solidFill>
                <a:latin typeface="Calibri" charset="0"/>
                <a:ea typeface="ＭＳ Ｐゴシック" charset="-128"/>
              </a:defRPr>
            </a:lvl8pPr>
            <a:lvl9pPr marL="3886200" indent="-228600" defTabSz="457200" fontAlgn="base">
              <a:spcBef>
                <a:spcPct val="0"/>
              </a:spcBef>
              <a:spcAft>
                <a:spcPct val="0"/>
              </a:spcAft>
              <a:defRPr>
                <a:solidFill>
                  <a:schemeClr val="tx1"/>
                </a:solidFill>
                <a:latin typeface="Calibri" charset="0"/>
                <a:ea typeface="ＭＳ Ｐゴシック" charset="-128"/>
              </a:defRPr>
            </a:lvl9pPr>
          </a:lstStyle>
          <a:p>
            <a:fld id="{BECB3BFC-1C30-3B4B-82ED-57D29393A7DE}" type="slidenum">
              <a:rPr lang="en-US" altLang="en-US">
                <a:solidFill>
                  <a:schemeClr val="bg1"/>
                </a:solidFill>
                <a:latin typeface="Arial" charset="0"/>
              </a:rPr>
              <a:pPr/>
              <a:t>8</a:t>
            </a:fld>
            <a:endParaRPr lang="en-US" altLang="en-US">
              <a:solidFill>
                <a:schemeClr val="bg1"/>
              </a:solidFill>
              <a:latin typeface="Arial" charset="0"/>
            </a:endParaRPr>
          </a:p>
        </p:txBody>
      </p:sp>
    </p:spTree>
    <p:extLst>
      <p:ext uri="{BB962C8B-B14F-4D97-AF65-F5344CB8AC3E}">
        <p14:creationId xmlns:p14="http://schemas.microsoft.com/office/powerpoint/2010/main" val="34048824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Presentation1</Template>
  <TotalTime>8889</TotalTime>
  <Words>511</Words>
  <Application>Microsoft Office PowerPoint</Application>
  <PresentationFormat>On-screen Show (4:3)</PresentationFormat>
  <Paragraphs>71</Paragraphs>
  <Slides>8</Slides>
  <Notes>2</Notes>
  <HiddenSlides>0</HiddenSlides>
  <MMClips>0</MMClips>
  <ScaleCrop>false</ScaleCrop>
  <HeadingPairs>
    <vt:vector size="6" baseType="variant">
      <vt:variant>
        <vt:lpstr>Fonts Used</vt:lpstr>
      </vt:variant>
      <vt:variant>
        <vt:i4>3</vt:i4>
      </vt:variant>
      <vt:variant>
        <vt:lpstr>Theme</vt:lpstr>
      </vt:variant>
      <vt:variant>
        <vt:i4>7</vt:i4>
      </vt:variant>
      <vt:variant>
        <vt:lpstr>Slide Titles</vt:lpstr>
      </vt:variant>
      <vt:variant>
        <vt:i4>8</vt:i4>
      </vt:variant>
    </vt:vector>
  </HeadingPairs>
  <TitlesOfParts>
    <vt:vector size="18" baseType="lpstr">
      <vt:lpstr>Arial</vt:lpstr>
      <vt:lpstr>Calibri</vt:lpstr>
      <vt:lpstr>Wingdings</vt:lpstr>
      <vt:lpstr>Office Theme</vt:lpstr>
      <vt:lpstr>Custom Design</vt:lpstr>
      <vt:lpstr>1_Custom Design</vt:lpstr>
      <vt:lpstr>2_Custom Design</vt:lpstr>
      <vt:lpstr>3_Custom Design</vt:lpstr>
      <vt:lpstr>4_Custom Design</vt:lpstr>
      <vt:lpstr>5_Custom Design</vt:lpstr>
      <vt:lpstr>Disciplinary Issues</vt:lpstr>
      <vt:lpstr>Corrective Actions</vt:lpstr>
      <vt:lpstr>Corrective Actions</vt:lpstr>
      <vt:lpstr>Corrective Actions</vt:lpstr>
      <vt:lpstr>Corrective Actions</vt:lpstr>
      <vt:lpstr>Corrective Actions</vt:lpstr>
      <vt:lpstr>Corrective Actions</vt:lpstr>
      <vt:lpstr>Corrective Actions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Positioning the University for the Future</dc:title>
  <dc:creator>Microsoft Office User</dc:creator>
  <cp:lastModifiedBy>JT Hamby</cp:lastModifiedBy>
  <cp:revision>11</cp:revision>
  <cp:lastPrinted>2018-02-15T20:51:12Z</cp:lastPrinted>
  <dcterms:created xsi:type="dcterms:W3CDTF">2018-02-15T17:09:15Z</dcterms:created>
  <dcterms:modified xsi:type="dcterms:W3CDTF">2026-08-07T14:20:34Z</dcterms:modified>
</cp:coreProperties>
</file>